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Lst>
  <p:sldSz cx="7556500" cy="10693400"/>
  <p:notesSz cx="6858000" cy="9144000"/>
  <p:embeddedFontLst>
    <p:embeddedFont>
      <p:font typeface="Montserrat Bold" charset="1" panose="00000800000000000000"/>
      <p:regular r:id="rId7"/>
    </p:embeddedFont>
    <p:embeddedFont>
      <p:font typeface="Lato" charset="1" panose="020F0502020204030203"/>
      <p:regular r:id="rId8"/>
    </p:embeddedFont>
    <p:embeddedFont>
      <p:font typeface="Lato Heavy" charset="1" panose="020F0502020204030203"/>
      <p:regular r:id="rId9"/>
    </p:embeddedFont>
    <p:embeddedFont>
      <p:font typeface="Lato Bold" charset="1" panose="020F0502020204030203"/>
      <p:regular r:id="rId10"/>
    </p:embeddedFont>
    <p:embeddedFont>
      <p:font typeface="Telegraf Bold" charset="1" panose="00000800000000000000"/>
      <p:regular r:id="rId11"/>
    </p:embeddedFont>
    <p:embeddedFont>
      <p:font typeface="Montserrat" charset="1" panose="00000500000000000000"/>
      <p:regular r:id="rId12"/>
    </p:embeddedFont>
    <p:embeddedFont>
      <p:font typeface="Telegraf" charset="1" panose="00000500000000000000"/>
      <p:regular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396114" y="2062493"/>
            <a:ext cx="3344232" cy="8946398"/>
            <a:chOff x="0" y="0"/>
            <a:chExt cx="1151037" cy="3079221"/>
          </a:xfrm>
        </p:grpSpPr>
        <p:sp>
          <p:nvSpPr>
            <p:cNvPr name="Freeform 3" id="3"/>
            <p:cNvSpPr/>
            <p:nvPr/>
          </p:nvSpPr>
          <p:spPr>
            <a:xfrm flipH="false" flipV="false" rot="0">
              <a:off x="0" y="0"/>
              <a:ext cx="1151037" cy="3079221"/>
            </a:xfrm>
            <a:custGeom>
              <a:avLst/>
              <a:gdLst/>
              <a:ahLst/>
              <a:cxnLst/>
              <a:rect r="r" b="b" t="t" l="l"/>
              <a:pathLst>
                <a:path h="3079221" w="1151037">
                  <a:moveTo>
                    <a:pt x="81025" y="0"/>
                  </a:moveTo>
                  <a:lnTo>
                    <a:pt x="1070011" y="0"/>
                  </a:lnTo>
                  <a:cubicBezTo>
                    <a:pt x="1091501" y="0"/>
                    <a:pt x="1112110" y="8537"/>
                    <a:pt x="1127305" y="23732"/>
                  </a:cubicBezTo>
                  <a:cubicBezTo>
                    <a:pt x="1142500" y="38927"/>
                    <a:pt x="1151037" y="59536"/>
                    <a:pt x="1151037" y="81025"/>
                  </a:cubicBezTo>
                  <a:lnTo>
                    <a:pt x="1151037" y="2998196"/>
                  </a:lnTo>
                  <a:cubicBezTo>
                    <a:pt x="1151037" y="3019685"/>
                    <a:pt x="1142500" y="3040294"/>
                    <a:pt x="1127305" y="3055489"/>
                  </a:cubicBezTo>
                  <a:cubicBezTo>
                    <a:pt x="1112110" y="3070684"/>
                    <a:pt x="1091501" y="3079221"/>
                    <a:pt x="1070011" y="3079221"/>
                  </a:cubicBezTo>
                  <a:lnTo>
                    <a:pt x="81025" y="3079221"/>
                  </a:lnTo>
                  <a:cubicBezTo>
                    <a:pt x="59536" y="3079221"/>
                    <a:pt x="38927" y="3070684"/>
                    <a:pt x="23732" y="3055489"/>
                  </a:cubicBezTo>
                  <a:cubicBezTo>
                    <a:pt x="8537" y="3040294"/>
                    <a:pt x="0" y="3019685"/>
                    <a:pt x="0" y="2998196"/>
                  </a:cubicBezTo>
                  <a:lnTo>
                    <a:pt x="0" y="81025"/>
                  </a:lnTo>
                  <a:cubicBezTo>
                    <a:pt x="0" y="59536"/>
                    <a:pt x="8537" y="38927"/>
                    <a:pt x="23732" y="23732"/>
                  </a:cubicBezTo>
                  <a:cubicBezTo>
                    <a:pt x="38927" y="8537"/>
                    <a:pt x="59536" y="0"/>
                    <a:pt x="81025" y="0"/>
                  </a:cubicBezTo>
                  <a:close/>
                </a:path>
              </a:pathLst>
            </a:custGeom>
            <a:solidFill>
              <a:srgbClr val="2D2D30"/>
            </a:solidFill>
            <a:ln cap="rnd">
              <a:noFill/>
              <a:prstDash val="solid"/>
              <a:round/>
            </a:ln>
          </p:spPr>
        </p:sp>
        <p:sp>
          <p:nvSpPr>
            <p:cNvPr name="TextBox 4" id="4"/>
            <p:cNvSpPr txBox="true"/>
            <p:nvPr/>
          </p:nvSpPr>
          <p:spPr>
            <a:xfrm>
              <a:off x="0" y="-9525"/>
              <a:ext cx="1151037" cy="3088746"/>
            </a:xfrm>
            <a:prstGeom prst="rect">
              <a:avLst/>
            </a:prstGeom>
          </p:spPr>
          <p:txBody>
            <a:bodyPr anchor="ctr" rtlCol="false" tIns="50800" lIns="50800" bIns="50800" rIns="50800"/>
            <a:lstStyle/>
            <a:p>
              <a:pPr algn="l" marL="0" indent="0" lvl="0">
                <a:lnSpc>
                  <a:spcPts val="1708"/>
                </a:lnSpc>
                <a:spcBef>
                  <a:spcPct val="0"/>
                </a:spcBef>
              </a:pPr>
            </a:p>
          </p:txBody>
        </p:sp>
      </p:grpSp>
      <p:grpSp>
        <p:nvGrpSpPr>
          <p:cNvPr name="Group 5" id="5"/>
          <p:cNvGrpSpPr/>
          <p:nvPr/>
        </p:nvGrpSpPr>
        <p:grpSpPr>
          <a:xfrm rot="0">
            <a:off x="3284328" y="5253591"/>
            <a:ext cx="920069" cy="604359"/>
            <a:chOff x="0" y="0"/>
            <a:chExt cx="329732" cy="216589"/>
          </a:xfrm>
        </p:grpSpPr>
        <p:sp>
          <p:nvSpPr>
            <p:cNvPr name="Freeform 6" id="6"/>
            <p:cNvSpPr/>
            <p:nvPr/>
          </p:nvSpPr>
          <p:spPr>
            <a:xfrm flipH="false" flipV="false" rot="0">
              <a:off x="0" y="0"/>
              <a:ext cx="329732" cy="216589"/>
            </a:xfrm>
            <a:custGeom>
              <a:avLst/>
              <a:gdLst/>
              <a:ahLst/>
              <a:cxnLst/>
              <a:rect r="r" b="b" t="t" l="l"/>
              <a:pathLst>
                <a:path h="216589" w="329732">
                  <a:moveTo>
                    <a:pt x="0" y="0"/>
                  </a:moveTo>
                  <a:lnTo>
                    <a:pt x="329732" y="0"/>
                  </a:lnTo>
                  <a:lnTo>
                    <a:pt x="329732" y="216589"/>
                  </a:lnTo>
                  <a:lnTo>
                    <a:pt x="0" y="216589"/>
                  </a:lnTo>
                  <a:close/>
                </a:path>
              </a:pathLst>
            </a:custGeom>
            <a:solidFill>
              <a:srgbClr val="E6E6E6"/>
            </a:solidFill>
          </p:spPr>
        </p:sp>
        <p:sp>
          <p:nvSpPr>
            <p:cNvPr name="TextBox 7" id="7"/>
            <p:cNvSpPr txBox="true"/>
            <p:nvPr/>
          </p:nvSpPr>
          <p:spPr>
            <a:xfrm>
              <a:off x="0" y="-95250"/>
              <a:ext cx="329732" cy="311839"/>
            </a:xfrm>
            <a:prstGeom prst="rect">
              <a:avLst/>
            </a:prstGeom>
          </p:spPr>
          <p:txBody>
            <a:bodyPr anchor="ctr" rtlCol="false" tIns="50800" lIns="50800" bIns="50800" rIns="50800"/>
            <a:lstStyle/>
            <a:p>
              <a:pPr algn="ctr">
                <a:lnSpc>
                  <a:spcPts val="2159"/>
                </a:lnSpc>
              </a:pPr>
            </a:p>
          </p:txBody>
        </p:sp>
      </p:grpSp>
      <p:grpSp>
        <p:nvGrpSpPr>
          <p:cNvPr name="Group 8" id="8"/>
          <p:cNvGrpSpPr/>
          <p:nvPr/>
        </p:nvGrpSpPr>
        <p:grpSpPr>
          <a:xfrm rot="0">
            <a:off x="3285056" y="6544061"/>
            <a:ext cx="920069" cy="604359"/>
            <a:chOff x="0" y="0"/>
            <a:chExt cx="329732" cy="216589"/>
          </a:xfrm>
        </p:grpSpPr>
        <p:sp>
          <p:nvSpPr>
            <p:cNvPr name="Freeform 9" id="9"/>
            <p:cNvSpPr/>
            <p:nvPr/>
          </p:nvSpPr>
          <p:spPr>
            <a:xfrm flipH="false" flipV="false" rot="0">
              <a:off x="0" y="0"/>
              <a:ext cx="329732" cy="216589"/>
            </a:xfrm>
            <a:custGeom>
              <a:avLst/>
              <a:gdLst/>
              <a:ahLst/>
              <a:cxnLst/>
              <a:rect r="r" b="b" t="t" l="l"/>
              <a:pathLst>
                <a:path h="216589" w="329732">
                  <a:moveTo>
                    <a:pt x="0" y="0"/>
                  </a:moveTo>
                  <a:lnTo>
                    <a:pt x="329732" y="0"/>
                  </a:lnTo>
                  <a:lnTo>
                    <a:pt x="329732" y="216589"/>
                  </a:lnTo>
                  <a:lnTo>
                    <a:pt x="0" y="216589"/>
                  </a:lnTo>
                  <a:close/>
                </a:path>
              </a:pathLst>
            </a:custGeom>
            <a:solidFill>
              <a:srgbClr val="E6E6E6"/>
            </a:solidFill>
          </p:spPr>
        </p:sp>
        <p:sp>
          <p:nvSpPr>
            <p:cNvPr name="TextBox 10" id="10"/>
            <p:cNvSpPr txBox="true"/>
            <p:nvPr/>
          </p:nvSpPr>
          <p:spPr>
            <a:xfrm>
              <a:off x="0" y="-95250"/>
              <a:ext cx="329732" cy="311839"/>
            </a:xfrm>
            <a:prstGeom prst="rect">
              <a:avLst/>
            </a:prstGeom>
          </p:spPr>
          <p:txBody>
            <a:bodyPr anchor="ctr" rtlCol="false" tIns="50800" lIns="50800" bIns="50800" rIns="50800"/>
            <a:lstStyle/>
            <a:p>
              <a:pPr algn="ctr">
                <a:lnSpc>
                  <a:spcPts val="2159"/>
                </a:lnSpc>
              </a:pPr>
            </a:p>
          </p:txBody>
        </p:sp>
      </p:grpSp>
      <p:grpSp>
        <p:nvGrpSpPr>
          <p:cNvPr name="Group 11" id="11"/>
          <p:cNvGrpSpPr/>
          <p:nvPr/>
        </p:nvGrpSpPr>
        <p:grpSpPr>
          <a:xfrm rot="0">
            <a:off x="3285056" y="7874942"/>
            <a:ext cx="920069" cy="604359"/>
            <a:chOff x="0" y="0"/>
            <a:chExt cx="329732" cy="216589"/>
          </a:xfrm>
        </p:grpSpPr>
        <p:sp>
          <p:nvSpPr>
            <p:cNvPr name="Freeform 12" id="12"/>
            <p:cNvSpPr/>
            <p:nvPr/>
          </p:nvSpPr>
          <p:spPr>
            <a:xfrm flipH="false" flipV="false" rot="0">
              <a:off x="0" y="0"/>
              <a:ext cx="329732" cy="216589"/>
            </a:xfrm>
            <a:custGeom>
              <a:avLst/>
              <a:gdLst/>
              <a:ahLst/>
              <a:cxnLst/>
              <a:rect r="r" b="b" t="t" l="l"/>
              <a:pathLst>
                <a:path h="216589" w="329732">
                  <a:moveTo>
                    <a:pt x="0" y="0"/>
                  </a:moveTo>
                  <a:lnTo>
                    <a:pt x="329732" y="0"/>
                  </a:lnTo>
                  <a:lnTo>
                    <a:pt x="329732" y="216589"/>
                  </a:lnTo>
                  <a:lnTo>
                    <a:pt x="0" y="216589"/>
                  </a:lnTo>
                  <a:close/>
                </a:path>
              </a:pathLst>
            </a:custGeom>
            <a:solidFill>
              <a:srgbClr val="E6E6E6"/>
            </a:solidFill>
          </p:spPr>
        </p:sp>
        <p:sp>
          <p:nvSpPr>
            <p:cNvPr name="TextBox 13" id="13"/>
            <p:cNvSpPr txBox="true"/>
            <p:nvPr/>
          </p:nvSpPr>
          <p:spPr>
            <a:xfrm>
              <a:off x="0" y="-95250"/>
              <a:ext cx="329732" cy="311839"/>
            </a:xfrm>
            <a:prstGeom prst="rect">
              <a:avLst/>
            </a:prstGeom>
          </p:spPr>
          <p:txBody>
            <a:bodyPr anchor="ctr" rtlCol="false" tIns="50800" lIns="50800" bIns="50800" rIns="50800"/>
            <a:lstStyle/>
            <a:p>
              <a:pPr algn="ctr">
                <a:lnSpc>
                  <a:spcPts val="2159"/>
                </a:lnSpc>
              </a:pPr>
            </a:p>
          </p:txBody>
        </p:sp>
      </p:grpSp>
      <p:grpSp>
        <p:nvGrpSpPr>
          <p:cNvPr name="Group 14" id="14"/>
          <p:cNvGrpSpPr/>
          <p:nvPr/>
        </p:nvGrpSpPr>
        <p:grpSpPr>
          <a:xfrm rot="0">
            <a:off x="0" y="-758105"/>
            <a:ext cx="7560000" cy="1452513"/>
            <a:chOff x="0" y="0"/>
            <a:chExt cx="2709333" cy="520548"/>
          </a:xfrm>
        </p:grpSpPr>
        <p:sp>
          <p:nvSpPr>
            <p:cNvPr name="Freeform 15" id="15"/>
            <p:cNvSpPr/>
            <p:nvPr/>
          </p:nvSpPr>
          <p:spPr>
            <a:xfrm flipH="false" flipV="false" rot="0">
              <a:off x="0" y="0"/>
              <a:ext cx="2709333" cy="520548"/>
            </a:xfrm>
            <a:custGeom>
              <a:avLst/>
              <a:gdLst/>
              <a:ahLst/>
              <a:cxnLst/>
              <a:rect r="r" b="b" t="t" l="l"/>
              <a:pathLst>
                <a:path h="520548" w="2709333">
                  <a:moveTo>
                    <a:pt x="35842" y="0"/>
                  </a:moveTo>
                  <a:lnTo>
                    <a:pt x="2673491" y="0"/>
                  </a:lnTo>
                  <a:cubicBezTo>
                    <a:pt x="2682997" y="0"/>
                    <a:pt x="2692114" y="3776"/>
                    <a:pt x="2698835" y="10498"/>
                  </a:cubicBezTo>
                  <a:cubicBezTo>
                    <a:pt x="2705557" y="17220"/>
                    <a:pt x="2709333" y="26336"/>
                    <a:pt x="2709333" y="35842"/>
                  </a:cubicBezTo>
                  <a:lnTo>
                    <a:pt x="2709333" y="484706"/>
                  </a:lnTo>
                  <a:cubicBezTo>
                    <a:pt x="2709333" y="494212"/>
                    <a:pt x="2705557" y="503328"/>
                    <a:pt x="2698835" y="510050"/>
                  </a:cubicBezTo>
                  <a:cubicBezTo>
                    <a:pt x="2692114" y="516772"/>
                    <a:pt x="2682997" y="520548"/>
                    <a:pt x="2673491" y="520548"/>
                  </a:cubicBezTo>
                  <a:lnTo>
                    <a:pt x="35842" y="520548"/>
                  </a:lnTo>
                  <a:cubicBezTo>
                    <a:pt x="26336" y="520548"/>
                    <a:pt x="17220" y="516772"/>
                    <a:pt x="10498" y="510050"/>
                  </a:cubicBezTo>
                  <a:cubicBezTo>
                    <a:pt x="3776" y="503328"/>
                    <a:pt x="0" y="494212"/>
                    <a:pt x="0" y="484706"/>
                  </a:cubicBezTo>
                  <a:lnTo>
                    <a:pt x="0" y="35842"/>
                  </a:lnTo>
                  <a:cubicBezTo>
                    <a:pt x="0" y="26336"/>
                    <a:pt x="3776" y="17220"/>
                    <a:pt x="10498" y="10498"/>
                  </a:cubicBezTo>
                  <a:cubicBezTo>
                    <a:pt x="17220" y="3776"/>
                    <a:pt x="26336" y="0"/>
                    <a:pt x="35842" y="0"/>
                  </a:cubicBezTo>
                  <a:close/>
                </a:path>
              </a:pathLst>
            </a:custGeom>
            <a:solidFill>
              <a:srgbClr val="2D2D30"/>
            </a:solidFill>
            <a:ln cap="rnd">
              <a:noFill/>
              <a:prstDash val="solid"/>
              <a:round/>
            </a:ln>
          </p:spPr>
        </p:sp>
        <p:sp>
          <p:nvSpPr>
            <p:cNvPr name="TextBox 16" id="16"/>
            <p:cNvSpPr txBox="true"/>
            <p:nvPr/>
          </p:nvSpPr>
          <p:spPr>
            <a:xfrm>
              <a:off x="0" y="-9525"/>
              <a:ext cx="2709333" cy="530073"/>
            </a:xfrm>
            <a:prstGeom prst="rect">
              <a:avLst/>
            </a:prstGeom>
          </p:spPr>
          <p:txBody>
            <a:bodyPr anchor="ctr" rtlCol="false" tIns="50800" lIns="50800" bIns="50800" rIns="50800"/>
            <a:lstStyle/>
            <a:p>
              <a:pPr algn="ctr">
                <a:lnSpc>
                  <a:spcPts val="1708"/>
                </a:lnSpc>
              </a:pPr>
            </a:p>
          </p:txBody>
        </p:sp>
      </p:grpSp>
      <p:grpSp>
        <p:nvGrpSpPr>
          <p:cNvPr name="Group 17" id="17"/>
          <p:cNvGrpSpPr/>
          <p:nvPr/>
        </p:nvGrpSpPr>
        <p:grpSpPr>
          <a:xfrm rot="0">
            <a:off x="442187" y="1052351"/>
            <a:ext cx="2020292" cy="2020284"/>
            <a:chOff x="0" y="0"/>
            <a:chExt cx="6350025" cy="6350000"/>
          </a:xfrm>
        </p:grpSpPr>
        <p:sp>
          <p:nvSpPr>
            <p:cNvPr name="Freeform 18" id="18"/>
            <p:cNvSpPr/>
            <p:nvPr/>
          </p:nvSpPr>
          <p:spPr>
            <a:xfrm flipH="false" flipV="false" rot="0">
              <a:off x="0" y="0"/>
              <a:ext cx="6350026" cy="6350000"/>
            </a:xfrm>
            <a:custGeom>
              <a:avLst/>
              <a:gdLst/>
              <a:ahLst/>
              <a:cxnLst/>
              <a:rect r="r" b="b" t="t" l="l"/>
              <a:pathLst>
                <a:path h="6350000" w="6350026">
                  <a:moveTo>
                    <a:pt x="1047838" y="0"/>
                  </a:moveTo>
                  <a:lnTo>
                    <a:pt x="5302187" y="0"/>
                  </a:lnTo>
                  <a:cubicBezTo>
                    <a:pt x="5880893" y="0"/>
                    <a:pt x="6350026" y="469133"/>
                    <a:pt x="6350026" y="1047838"/>
                  </a:cubicBezTo>
                  <a:lnTo>
                    <a:pt x="6350026" y="5302162"/>
                  </a:lnTo>
                  <a:cubicBezTo>
                    <a:pt x="6350026" y="5580066"/>
                    <a:pt x="6239629" y="5846587"/>
                    <a:pt x="6043121" y="6043095"/>
                  </a:cubicBezTo>
                  <a:cubicBezTo>
                    <a:pt x="5846613" y="6239603"/>
                    <a:pt x="5580091" y="6350000"/>
                    <a:pt x="5302187" y="6350000"/>
                  </a:cubicBezTo>
                  <a:lnTo>
                    <a:pt x="1047838" y="6350000"/>
                  </a:lnTo>
                  <a:cubicBezTo>
                    <a:pt x="469133" y="6350000"/>
                    <a:pt x="0" y="5880867"/>
                    <a:pt x="0" y="5302162"/>
                  </a:cubicBezTo>
                  <a:lnTo>
                    <a:pt x="0" y="1047838"/>
                  </a:lnTo>
                  <a:cubicBezTo>
                    <a:pt x="0" y="469133"/>
                    <a:pt x="469133" y="0"/>
                    <a:pt x="1047838" y="0"/>
                  </a:cubicBezTo>
                  <a:close/>
                </a:path>
              </a:pathLst>
            </a:custGeom>
            <a:blipFill>
              <a:blip r:embed="rId2"/>
              <a:stretch>
                <a:fillRect l="-36059" t="-8484" r="-30267" b="-141007"/>
              </a:stretch>
            </a:blipFill>
            <a:ln w="19050" cap="rnd">
              <a:solidFill>
                <a:srgbClr val="FFFFFF"/>
              </a:solidFill>
              <a:prstDash val="solid"/>
              <a:round/>
            </a:ln>
          </p:spPr>
        </p:sp>
      </p:grpSp>
      <p:sp>
        <p:nvSpPr>
          <p:cNvPr name="AutoShape 19" id="19"/>
          <p:cNvSpPr/>
          <p:nvPr/>
        </p:nvSpPr>
        <p:spPr>
          <a:xfrm flipH="true" flipV="true">
            <a:off x="3674013" y="267116"/>
            <a:ext cx="0" cy="213736"/>
          </a:xfrm>
          <a:prstGeom prst="line">
            <a:avLst/>
          </a:prstGeom>
          <a:ln cap="flat" w="9525">
            <a:solidFill>
              <a:srgbClr val="FFFFFF"/>
            </a:solidFill>
            <a:prstDash val="solid"/>
            <a:headEnd type="none" len="sm" w="sm"/>
            <a:tailEnd type="none" len="sm" w="sm"/>
          </a:ln>
        </p:spPr>
      </p:sp>
      <p:sp>
        <p:nvSpPr>
          <p:cNvPr name="AutoShape 20" id="20"/>
          <p:cNvSpPr/>
          <p:nvPr/>
        </p:nvSpPr>
        <p:spPr>
          <a:xfrm flipH="true" flipV="true">
            <a:off x="1669264" y="267116"/>
            <a:ext cx="0" cy="213736"/>
          </a:xfrm>
          <a:prstGeom prst="line">
            <a:avLst/>
          </a:prstGeom>
          <a:ln cap="flat" w="9525">
            <a:solidFill>
              <a:srgbClr val="FFFFFF"/>
            </a:solidFill>
            <a:prstDash val="solid"/>
            <a:headEnd type="none" len="sm" w="sm"/>
            <a:tailEnd type="none" len="sm" w="sm"/>
          </a:ln>
        </p:spPr>
      </p:sp>
      <p:sp>
        <p:nvSpPr>
          <p:cNvPr name="AutoShape 21" id="21"/>
          <p:cNvSpPr/>
          <p:nvPr/>
        </p:nvSpPr>
        <p:spPr>
          <a:xfrm flipV="true">
            <a:off x="5432239" y="267116"/>
            <a:ext cx="0" cy="213736"/>
          </a:xfrm>
          <a:prstGeom prst="line">
            <a:avLst/>
          </a:prstGeom>
          <a:ln cap="flat" w="9525">
            <a:solidFill>
              <a:srgbClr val="FFFFFF"/>
            </a:solidFill>
            <a:prstDash val="solid"/>
            <a:headEnd type="none" len="sm" w="sm"/>
            <a:tailEnd type="none" len="sm" w="sm"/>
          </a:ln>
        </p:spPr>
      </p:sp>
      <p:pic>
        <p:nvPicPr>
          <p:cNvPr name="Picture 22" id="22"/>
          <p:cNvPicPr>
            <a:picLocks noChangeAspect="true"/>
          </p:cNvPicPr>
          <p:nvPr/>
        </p:nvPicPr>
        <p:blipFill>
          <a:blip r:embed="rId3"/>
          <a:stretch>
            <a:fillRect/>
          </a:stretch>
        </p:blipFill>
        <p:spPr>
          <a:xfrm rot="0">
            <a:off x="1138024" y="6697133"/>
            <a:ext cx="684378" cy="684378"/>
          </a:xfrm>
          <a:prstGeom prst="rect">
            <a:avLst/>
          </a:prstGeom>
        </p:spPr>
      </p:pic>
      <p:pic>
        <p:nvPicPr>
          <p:cNvPr name="Picture 23" id="23"/>
          <p:cNvPicPr>
            <a:picLocks noChangeAspect="true"/>
          </p:cNvPicPr>
          <p:nvPr/>
        </p:nvPicPr>
        <p:blipFill>
          <a:blip r:embed="rId4"/>
          <a:stretch>
            <a:fillRect/>
          </a:stretch>
        </p:blipFill>
        <p:spPr>
          <a:xfrm rot="0">
            <a:off x="401694" y="6697133"/>
            <a:ext cx="684378" cy="684378"/>
          </a:xfrm>
          <a:prstGeom prst="rect">
            <a:avLst/>
          </a:prstGeom>
        </p:spPr>
      </p:pic>
      <p:pic>
        <p:nvPicPr>
          <p:cNvPr name="Picture 24" id="24"/>
          <p:cNvPicPr>
            <a:picLocks noChangeAspect="true"/>
          </p:cNvPicPr>
          <p:nvPr/>
        </p:nvPicPr>
        <p:blipFill>
          <a:blip r:embed="rId5"/>
          <a:stretch>
            <a:fillRect/>
          </a:stretch>
        </p:blipFill>
        <p:spPr>
          <a:xfrm rot="0">
            <a:off x="1867702" y="6697133"/>
            <a:ext cx="684378" cy="684378"/>
          </a:xfrm>
          <a:prstGeom prst="rect">
            <a:avLst/>
          </a:prstGeom>
        </p:spPr>
      </p:pic>
      <p:grpSp>
        <p:nvGrpSpPr>
          <p:cNvPr name="Group 25" id="25"/>
          <p:cNvGrpSpPr/>
          <p:nvPr/>
        </p:nvGrpSpPr>
        <p:grpSpPr>
          <a:xfrm rot="0">
            <a:off x="3293633" y="3356967"/>
            <a:ext cx="4266367" cy="224790"/>
            <a:chOff x="0" y="0"/>
            <a:chExt cx="1528969" cy="80560"/>
          </a:xfrm>
        </p:grpSpPr>
        <p:sp>
          <p:nvSpPr>
            <p:cNvPr name="Freeform 26" id="26"/>
            <p:cNvSpPr/>
            <p:nvPr/>
          </p:nvSpPr>
          <p:spPr>
            <a:xfrm flipH="false" flipV="false" rot="0">
              <a:off x="0" y="0"/>
              <a:ext cx="1528969" cy="80560"/>
            </a:xfrm>
            <a:custGeom>
              <a:avLst/>
              <a:gdLst/>
              <a:ahLst/>
              <a:cxnLst/>
              <a:rect r="r" b="b" t="t" l="l"/>
              <a:pathLst>
                <a:path h="80560" w="1528969">
                  <a:moveTo>
                    <a:pt x="0" y="0"/>
                  </a:moveTo>
                  <a:lnTo>
                    <a:pt x="1528969" y="0"/>
                  </a:lnTo>
                  <a:lnTo>
                    <a:pt x="1528969" y="80560"/>
                  </a:lnTo>
                  <a:lnTo>
                    <a:pt x="0" y="80560"/>
                  </a:lnTo>
                  <a:close/>
                </a:path>
              </a:pathLst>
            </a:custGeom>
            <a:solidFill>
              <a:srgbClr val="E6E6E6"/>
            </a:solidFill>
          </p:spPr>
        </p:sp>
        <p:sp>
          <p:nvSpPr>
            <p:cNvPr name="TextBox 27" id="27"/>
            <p:cNvSpPr txBox="true"/>
            <p:nvPr/>
          </p:nvSpPr>
          <p:spPr>
            <a:xfrm>
              <a:off x="0" y="-95250"/>
              <a:ext cx="1528969" cy="175810"/>
            </a:xfrm>
            <a:prstGeom prst="rect">
              <a:avLst/>
            </a:prstGeom>
          </p:spPr>
          <p:txBody>
            <a:bodyPr anchor="ctr" rtlCol="false" tIns="50800" lIns="50800" bIns="50800" rIns="50800"/>
            <a:lstStyle/>
            <a:p>
              <a:pPr algn="ctr">
                <a:lnSpc>
                  <a:spcPts val="2159"/>
                </a:lnSpc>
              </a:pPr>
            </a:p>
          </p:txBody>
        </p:sp>
      </p:grpSp>
      <p:grpSp>
        <p:nvGrpSpPr>
          <p:cNvPr name="Group 28" id="28"/>
          <p:cNvGrpSpPr/>
          <p:nvPr/>
        </p:nvGrpSpPr>
        <p:grpSpPr>
          <a:xfrm rot="0">
            <a:off x="3293633" y="4408998"/>
            <a:ext cx="4266367" cy="224790"/>
            <a:chOff x="0" y="0"/>
            <a:chExt cx="1528969" cy="80560"/>
          </a:xfrm>
        </p:grpSpPr>
        <p:sp>
          <p:nvSpPr>
            <p:cNvPr name="Freeform 29" id="29"/>
            <p:cNvSpPr/>
            <p:nvPr/>
          </p:nvSpPr>
          <p:spPr>
            <a:xfrm flipH="false" flipV="false" rot="0">
              <a:off x="0" y="0"/>
              <a:ext cx="1528969" cy="80560"/>
            </a:xfrm>
            <a:custGeom>
              <a:avLst/>
              <a:gdLst/>
              <a:ahLst/>
              <a:cxnLst/>
              <a:rect r="r" b="b" t="t" l="l"/>
              <a:pathLst>
                <a:path h="80560" w="1528969">
                  <a:moveTo>
                    <a:pt x="0" y="0"/>
                  </a:moveTo>
                  <a:lnTo>
                    <a:pt x="1528969" y="0"/>
                  </a:lnTo>
                  <a:lnTo>
                    <a:pt x="1528969" y="80560"/>
                  </a:lnTo>
                  <a:lnTo>
                    <a:pt x="0" y="80560"/>
                  </a:lnTo>
                  <a:close/>
                </a:path>
              </a:pathLst>
            </a:custGeom>
            <a:solidFill>
              <a:srgbClr val="E6E6E6"/>
            </a:solidFill>
          </p:spPr>
        </p:sp>
        <p:sp>
          <p:nvSpPr>
            <p:cNvPr name="TextBox 30" id="30"/>
            <p:cNvSpPr txBox="true"/>
            <p:nvPr/>
          </p:nvSpPr>
          <p:spPr>
            <a:xfrm>
              <a:off x="0" y="-95250"/>
              <a:ext cx="1528969" cy="175810"/>
            </a:xfrm>
            <a:prstGeom prst="rect">
              <a:avLst/>
            </a:prstGeom>
          </p:spPr>
          <p:txBody>
            <a:bodyPr anchor="ctr" rtlCol="false" tIns="50800" lIns="50800" bIns="50800" rIns="50800"/>
            <a:lstStyle/>
            <a:p>
              <a:pPr algn="ctr">
                <a:lnSpc>
                  <a:spcPts val="2159"/>
                </a:lnSpc>
              </a:pPr>
            </a:p>
          </p:txBody>
        </p:sp>
      </p:grpSp>
      <p:grpSp>
        <p:nvGrpSpPr>
          <p:cNvPr name="Group 31" id="31"/>
          <p:cNvGrpSpPr/>
          <p:nvPr/>
        </p:nvGrpSpPr>
        <p:grpSpPr>
          <a:xfrm rot="0">
            <a:off x="3293633" y="8750588"/>
            <a:ext cx="4266367" cy="224790"/>
            <a:chOff x="0" y="0"/>
            <a:chExt cx="1528969" cy="80560"/>
          </a:xfrm>
        </p:grpSpPr>
        <p:sp>
          <p:nvSpPr>
            <p:cNvPr name="Freeform 32" id="32"/>
            <p:cNvSpPr/>
            <p:nvPr/>
          </p:nvSpPr>
          <p:spPr>
            <a:xfrm flipH="false" flipV="false" rot="0">
              <a:off x="0" y="0"/>
              <a:ext cx="1528969" cy="80560"/>
            </a:xfrm>
            <a:custGeom>
              <a:avLst/>
              <a:gdLst/>
              <a:ahLst/>
              <a:cxnLst/>
              <a:rect r="r" b="b" t="t" l="l"/>
              <a:pathLst>
                <a:path h="80560" w="1528969">
                  <a:moveTo>
                    <a:pt x="0" y="0"/>
                  </a:moveTo>
                  <a:lnTo>
                    <a:pt x="1528969" y="0"/>
                  </a:lnTo>
                  <a:lnTo>
                    <a:pt x="1528969" y="80560"/>
                  </a:lnTo>
                  <a:lnTo>
                    <a:pt x="0" y="80560"/>
                  </a:lnTo>
                  <a:close/>
                </a:path>
              </a:pathLst>
            </a:custGeom>
            <a:solidFill>
              <a:srgbClr val="E6E6E6"/>
            </a:solidFill>
          </p:spPr>
        </p:sp>
        <p:sp>
          <p:nvSpPr>
            <p:cNvPr name="TextBox 33" id="33"/>
            <p:cNvSpPr txBox="true"/>
            <p:nvPr/>
          </p:nvSpPr>
          <p:spPr>
            <a:xfrm>
              <a:off x="0" y="-95250"/>
              <a:ext cx="1528969" cy="175810"/>
            </a:xfrm>
            <a:prstGeom prst="rect">
              <a:avLst/>
            </a:prstGeom>
          </p:spPr>
          <p:txBody>
            <a:bodyPr anchor="ctr" rtlCol="false" tIns="50800" lIns="50800" bIns="50800" rIns="50800"/>
            <a:lstStyle/>
            <a:p>
              <a:pPr algn="ctr">
                <a:lnSpc>
                  <a:spcPts val="2159"/>
                </a:lnSpc>
              </a:pPr>
            </a:p>
          </p:txBody>
        </p:sp>
      </p:grpSp>
      <p:sp>
        <p:nvSpPr>
          <p:cNvPr name="Freeform 34" id="34"/>
          <p:cNvSpPr/>
          <p:nvPr/>
        </p:nvSpPr>
        <p:spPr>
          <a:xfrm flipH="false" flipV="false" rot="0">
            <a:off x="2227354" y="237181"/>
            <a:ext cx="111544" cy="111544"/>
          </a:xfrm>
          <a:custGeom>
            <a:avLst/>
            <a:gdLst/>
            <a:ahLst/>
            <a:cxnLst/>
            <a:rect r="r" b="b" t="t" l="l"/>
            <a:pathLst>
              <a:path h="111544" w="111544">
                <a:moveTo>
                  <a:pt x="0" y="0"/>
                </a:moveTo>
                <a:lnTo>
                  <a:pt x="111544" y="0"/>
                </a:lnTo>
                <a:lnTo>
                  <a:pt x="111544" y="111544"/>
                </a:lnTo>
                <a:lnTo>
                  <a:pt x="0" y="11154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35" id="35"/>
          <p:cNvSpPr/>
          <p:nvPr/>
        </p:nvSpPr>
        <p:spPr>
          <a:xfrm flipH="false" flipV="false" rot="0">
            <a:off x="5742577" y="226202"/>
            <a:ext cx="89001" cy="133501"/>
          </a:xfrm>
          <a:custGeom>
            <a:avLst/>
            <a:gdLst/>
            <a:ahLst/>
            <a:cxnLst/>
            <a:rect r="r" b="b" t="t" l="l"/>
            <a:pathLst>
              <a:path h="133501" w="89001">
                <a:moveTo>
                  <a:pt x="0" y="0"/>
                </a:moveTo>
                <a:lnTo>
                  <a:pt x="89001" y="0"/>
                </a:lnTo>
                <a:lnTo>
                  <a:pt x="89001" y="133501"/>
                </a:lnTo>
                <a:lnTo>
                  <a:pt x="0" y="133501"/>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36" id="36"/>
          <p:cNvSpPr/>
          <p:nvPr/>
        </p:nvSpPr>
        <p:spPr>
          <a:xfrm flipH="false" flipV="false" rot="0">
            <a:off x="508687" y="240706"/>
            <a:ext cx="76150" cy="104494"/>
          </a:xfrm>
          <a:custGeom>
            <a:avLst/>
            <a:gdLst/>
            <a:ahLst/>
            <a:cxnLst/>
            <a:rect r="r" b="b" t="t" l="l"/>
            <a:pathLst>
              <a:path h="104494" w="76150">
                <a:moveTo>
                  <a:pt x="0" y="0"/>
                </a:moveTo>
                <a:lnTo>
                  <a:pt x="76150" y="0"/>
                </a:lnTo>
                <a:lnTo>
                  <a:pt x="76150" y="104494"/>
                </a:lnTo>
                <a:lnTo>
                  <a:pt x="0" y="104494"/>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37" id="37"/>
          <p:cNvSpPr/>
          <p:nvPr/>
        </p:nvSpPr>
        <p:spPr>
          <a:xfrm flipH="false" flipV="false" rot="0">
            <a:off x="3981120" y="240706"/>
            <a:ext cx="102689" cy="104494"/>
          </a:xfrm>
          <a:custGeom>
            <a:avLst/>
            <a:gdLst/>
            <a:ahLst/>
            <a:cxnLst/>
            <a:rect r="r" b="b" t="t" l="l"/>
            <a:pathLst>
              <a:path h="104494" w="102689">
                <a:moveTo>
                  <a:pt x="0" y="0"/>
                </a:moveTo>
                <a:lnTo>
                  <a:pt x="102689" y="0"/>
                </a:lnTo>
                <a:lnTo>
                  <a:pt x="102689" y="104494"/>
                </a:lnTo>
                <a:lnTo>
                  <a:pt x="0" y="104494"/>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38" id="38"/>
          <p:cNvSpPr txBox="true"/>
          <p:nvPr/>
        </p:nvSpPr>
        <p:spPr>
          <a:xfrm rot="0">
            <a:off x="3293633" y="5396131"/>
            <a:ext cx="922983" cy="224028"/>
          </a:xfrm>
          <a:prstGeom prst="rect">
            <a:avLst/>
          </a:prstGeom>
        </p:spPr>
        <p:txBody>
          <a:bodyPr anchor="t" rtlCol="false" tIns="0" lIns="0" bIns="0" rIns="0">
            <a:spAutoFit/>
          </a:bodyPr>
          <a:lstStyle/>
          <a:p>
            <a:pPr algn="ctr">
              <a:lnSpc>
                <a:spcPts val="2016"/>
              </a:lnSpc>
            </a:pPr>
            <a:r>
              <a:rPr lang="en-US" b="true" sz="900">
                <a:solidFill>
                  <a:srgbClr val="000000"/>
                </a:solidFill>
                <a:latin typeface="Montserrat Bold"/>
                <a:ea typeface="Montserrat Bold"/>
                <a:cs typeface="Montserrat Bold"/>
                <a:sym typeface="Montserrat Bold"/>
              </a:rPr>
              <a:t>2020 – 2023</a:t>
            </a:r>
          </a:p>
        </p:txBody>
      </p:sp>
      <p:sp>
        <p:nvSpPr>
          <p:cNvPr name="TextBox 39" id="39"/>
          <p:cNvSpPr txBox="true"/>
          <p:nvPr/>
        </p:nvSpPr>
        <p:spPr>
          <a:xfrm rot="0">
            <a:off x="3284328" y="6683871"/>
            <a:ext cx="921526" cy="224028"/>
          </a:xfrm>
          <a:prstGeom prst="rect">
            <a:avLst/>
          </a:prstGeom>
        </p:spPr>
        <p:txBody>
          <a:bodyPr anchor="t" rtlCol="false" tIns="0" lIns="0" bIns="0" rIns="0">
            <a:spAutoFit/>
          </a:bodyPr>
          <a:lstStyle/>
          <a:p>
            <a:pPr algn="ctr">
              <a:lnSpc>
                <a:spcPts val="2016"/>
              </a:lnSpc>
            </a:pPr>
            <a:r>
              <a:rPr lang="en-US" b="true" sz="900">
                <a:solidFill>
                  <a:srgbClr val="000000"/>
                </a:solidFill>
                <a:latin typeface="Montserrat Bold"/>
                <a:ea typeface="Montserrat Bold"/>
                <a:cs typeface="Montserrat Bold"/>
                <a:sym typeface="Montserrat Bold"/>
              </a:rPr>
              <a:t>2019 – 2020</a:t>
            </a:r>
          </a:p>
        </p:txBody>
      </p:sp>
      <p:sp>
        <p:nvSpPr>
          <p:cNvPr name="TextBox 40" id="40"/>
          <p:cNvSpPr txBox="true"/>
          <p:nvPr/>
        </p:nvSpPr>
        <p:spPr>
          <a:xfrm rot="0">
            <a:off x="3282871" y="8016812"/>
            <a:ext cx="921526" cy="224028"/>
          </a:xfrm>
          <a:prstGeom prst="rect">
            <a:avLst/>
          </a:prstGeom>
        </p:spPr>
        <p:txBody>
          <a:bodyPr anchor="t" rtlCol="false" tIns="0" lIns="0" bIns="0" rIns="0">
            <a:spAutoFit/>
          </a:bodyPr>
          <a:lstStyle/>
          <a:p>
            <a:pPr algn="ctr">
              <a:lnSpc>
                <a:spcPts val="2016"/>
              </a:lnSpc>
            </a:pPr>
            <a:r>
              <a:rPr lang="en-US" b="true" sz="900">
                <a:solidFill>
                  <a:srgbClr val="000000"/>
                </a:solidFill>
                <a:latin typeface="Montserrat Bold"/>
                <a:ea typeface="Montserrat Bold"/>
                <a:cs typeface="Montserrat Bold"/>
                <a:sym typeface="Montserrat Bold"/>
              </a:rPr>
              <a:t>2017 – 2019</a:t>
            </a:r>
          </a:p>
        </p:txBody>
      </p:sp>
      <p:sp>
        <p:nvSpPr>
          <p:cNvPr name="TextBox 41" id="41"/>
          <p:cNvSpPr txBox="true"/>
          <p:nvPr/>
        </p:nvSpPr>
        <p:spPr>
          <a:xfrm rot="0">
            <a:off x="779316" y="9683683"/>
            <a:ext cx="1050621" cy="147108"/>
          </a:xfrm>
          <a:prstGeom prst="rect">
            <a:avLst/>
          </a:prstGeom>
        </p:spPr>
        <p:txBody>
          <a:bodyPr anchor="t" rtlCol="false" tIns="0" lIns="0" bIns="0" rIns="0">
            <a:spAutoFit/>
          </a:bodyPr>
          <a:lstStyle/>
          <a:p>
            <a:pPr algn="l">
              <a:lnSpc>
                <a:spcPts val="1159"/>
              </a:lnSpc>
            </a:pPr>
            <a:r>
              <a:rPr lang="en-US" sz="799" spc="23">
                <a:solidFill>
                  <a:srgbClr val="FFFFFF"/>
                </a:solidFill>
                <a:latin typeface="Lato"/>
                <a:ea typeface="Lato"/>
                <a:cs typeface="Lato"/>
                <a:sym typeface="Lato"/>
              </a:rPr>
              <a:t>123-456-7890</a:t>
            </a:r>
          </a:p>
        </p:txBody>
      </p:sp>
      <p:sp>
        <p:nvSpPr>
          <p:cNvPr name="TextBox 42" id="42"/>
          <p:cNvSpPr txBox="true"/>
          <p:nvPr/>
        </p:nvSpPr>
        <p:spPr>
          <a:xfrm rot="0">
            <a:off x="779316" y="9868372"/>
            <a:ext cx="1346035" cy="147108"/>
          </a:xfrm>
          <a:prstGeom prst="rect">
            <a:avLst/>
          </a:prstGeom>
        </p:spPr>
        <p:txBody>
          <a:bodyPr anchor="t" rtlCol="false" tIns="0" lIns="0" bIns="0" rIns="0">
            <a:spAutoFit/>
          </a:bodyPr>
          <a:lstStyle/>
          <a:p>
            <a:pPr algn="l">
              <a:lnSpc>
                <a:spcPts val="1160"/>
              </a:lnSpc>
            </a:pPr>
            <a:r>
              <a:rPr lang="en-US" sz="800" spc="24">
                <a:solidFill>
                  <a:srgbClr val="FFFFFF"/>
                </a:solidFill>
                <a:latin typeface="Lato"/>
                <a:ea typeface="Lato"/>
                <a:cs typeface="Lato"/>
                <a:sym typeface="Lato"/>
              </a:rPr>
              <a:t>hello@reallygreatsite.com</a:t>
            </a:r>
          </a:p>
        </p:txBody>
      </p:sp>
      <p:sp>
        <p:nvSpPr>
          <p:cNvPr name="TextBox 43" id="43"/>
          <p:cNvSpPr txBox="true"/>
          <p:nvPr/>
        </p:nvSpPr>
        <p:spPr>
          <a:xfrm rot="0">
            <a:off x="458725" y="9220454"/>
            <a:ext cx="1329918" cy="207645"/>
          </a:xfrm>
          <a:prstGeom prst="rect">
            <a:avLst/>
          </a:prstGeom>
        </p:spPr>
        <p:txBody>
          <a:bodyPr anchor="t" rtlCol="false" tIns="0" lIns="0" bIns="0" rIns="0">
            <a:spAutoFit/>
          </a:bodyPr>
          <a:lstStyle/>
          <a:p>
            <a:pPr algn="l">
              <a:lnSpc>
                <a:spcPts val="1679"/>
              </a:lnSpc>
            </a:pPr>
            <a:r>
              <a:rPr lang="en-US" b="true" sz="1199" spc="35">
                <a:solidFill>
                  <a:srgbClr val="FFFFFF"/>
                </a:solidFill>
                <a:latin typeface="Lato Heavy"/>
                <a:ea typeface="Lato Heavy"/>
                <a:cs typeface="Lato Heavy"/>
                <a:sym typeface="Lato Heavy"/>
              </a:rPr>
              <a:t>Bailey Dupont</a:t>
            </a:r>
          </a:p>
        </p:txBody>
      </p:sp>
      <p:sp>
        <p:nvSpPr>
          <p:cNvPr name="TextBox 44" id="44"/>
          <p:cNvSpPr txBox="true"/>
          <p:nvPr/>
        </p:nvSpPr>
        <p:spPr>
          <a:xfrm rot="0">
            <a:off x="458725" y="9699787"/>
            <a:ext cx="419100" cy="124426"/>
          </a:xfrm>
          <a:prstGeom prst="rect">
            <a:avLst/>
          </a:prstGeom>
        </p:spPr>
        <p:txBody>
          <a:bodyPr anchor="t" rtlCol="false" tIns="0" lIns="0" bIns="0" rIns="0">
            <a:spAutoFit/>
          </a:bodyPr>
          <a:lstStyle/>
          <a:p>
            <a:pPr algn="just">
              <a:lnSpc>
                <a:spcPts val="943"/>
              </a:lnSpc>
            </a:pPr>
            <a:r>
              <a:rPr lang="en-US" b="true" sz="700" spc="21">
                <a:solidFill>
                  <a:srgbClr val="FFFFFF"/>
                </a:solidFill>
                <a:latin typeface="Lato Bold"/>
                <a:ea typeface="Lato Bold"/>
                <a:cs typeface="Lato Bold"/>
                <a:sym typeface="Lato Bold"/>
              </a:rPr>
              <a:t>Phone: </a:t>
            </a:r>
          </a:p>
        </p:txBody>
      </p:sp>
      <p:sp>
        <p:nvSpPr>
          <p:cNvPr name="TextBox 45" id="45"/>
          <p:cNvSpPr txBox="true"/>
          <p:nvPr/>
        </p:nvSpPr>
        <p:spPr>
          <a:xfrm rot="0">
            <a:off x="458725" y="9884475"/>
            <a:ext cx="419100" cy="124426"/>
          </a:xfrm>
          <a:prstGeom prst="rect">
            <a:avLst/>
          </a:prstGeom>
        </p:spPr>
        <p:txBody>
          <a:bodyPr anchor="t" rtlCol="false" tIns="0" lIns="0" bIns="0" rIns="0">
            <a:spAutoFit/>
          </a:bodyPr>
          <a:lstStyle/>
          <a:p>
            <a:pPr algn="just">
              <a:lnSpc>
                <a:spcPts val="943"/>
              </a:lnSpc>
            </a:pPr>
            <a:r>
              <a:rPr lang="en-US" b="true" sz="700" spc="21">
                <a:solidFill>
                  <a:srgbClr val="FFFFFF"/>
                </a:solidFill>
                <a:latin typeface="Lato Bold"/>
                <a:ea typeface="Lato Bold"/>
                <a:cs typeface="Lato Bold"/>
                <a:sym typeface="Lato Bold"/>
              </a:rPr>
              <a:t>Email :</a:t>
            </a:r>
          </a:p>
        </p:txBody>
      </p:sp>
      <p:sp>
        <p:nvSpPr>
          <p:cNvPr name="TextBox 46" id="46"/>
          <p:cNvSpPr txBox="true"/>
          <p:nvPr/>
        </p:nvSpPr>
        <p:spPr>
          <a:xfrm rot="0">
            <a:off x="458725" y="9442949"/>
            <a:ext cx="1545175" cy="165100"/>
          </a:xfrm>
          <a:prstGeom prst="rect">
            <a:avLst/>
          </a:prstGeom>
        </p:spPr>
        <p:txBody>
          <a:bodyPr anchor="t" rtlCol="false" tIns="0" lIns="0" bIns="0" rIns="0">
            <a:spAutoFit/>
          </a:bodyPr>
          <a:lstStyle/>
          <a:p>
            <a:pPr algn="l">
              <a:lnSpc>
                <a:spcPts val="1399"/>
              </a:lnSpc>
            </a:pPr>
            <a:r>
              <a:rPr lang="en-US" sz="999" spc="29">
                <a:solidFill>
                  <a:srgbClr val="FFFFFF"/>
                </a:solidFill>
                <a:latin typeface="Lato"/>
                <a:ea typeface="Lato"/>
                <a:cs typeface="Lato"/>
                <a:sym typeface="Lato"/>
              </a:rPr>
              <a:t>Wardiere Inc. / CEO</a:t>
            </a:r>
          </a:p>
        </p:txBody>
      </p:sp>
      <p:sp>
        <p:nvSpPr>
          <p:cNvPr name="TextBox 47" id="47"/>
          <p:cNvSpPr txBox="true"/>
          <p:nvPr/>
        </p:nvSpPr>
        <p:spPr>
          <a:xfrm rot="0">
            <a:off x="794560" y="8728929"/>
            <a:ext cx="1050621" cy="147108"/>
          </a:xfrm>
          <a:prstGeom prst="rect">
            <a:avLst/>
          </a:prstGeom>
        </p:spPr>
        <p:txBody>
          <a:bodyPr anchor="t" rtlCol="false" tIns="0" lIns="0" bIns="0" rIns="0">
            <a:spAutoFit/>
          </a:bodyPr>
          <a:lstStyle/>
          <a:p>
            <a:pPr algn="l">
              <a:lnSpc>
                <a:spcPts val="1159"/>
              </a:lnSpc>
            </a:pPr>
            <a:r>
              <a:rPr lang="en-US" sz="799" spc="23">
                <a:solidFill>
                  <a:srgbClr val="FFFFFF"/>
                </a:solidFill>
                <a:latin typeface="Lato"/>
                <a:ea typeface="Lato"/>
                <a:cs typeface="Lato"/>
                <a:sym typeface="Lato"/>
              </a:rPr>
              <a:t>123-456-7890</a:t>
            </a:r>
          </a:p>
        </p:txBody>
      </p:sp>
      <p:sp>
        <p:nvSpPr>
          <p:cNvPr name="TextBox 48" id="48"/>
          <p:cNvSpPr txBox="true"/>
          <p:nvPr/>
        </p:nvSpPr>
        <p:spPr>
          <a:xfrm rot="0">
            <a:off x="794560" y="8913618"/>
            <a:ext cx="1409453" cy="147108"/>
          </a:xfrm>
          <a:prstGeom prst="rect">
            <a:avLst/>
          </a:prstGeom>
        </p:spPr>
        <p:txBody>
          <a:bodyPr anchor="t" rtlCol="false" tIns="0" lIns="0" bIns="0" rIns="0">
            <a:spAutoFit/>
          </a:bodyPr>
          <a:lstStyle/>
          <a:p>
            <a:pPr algn="l">
              <a:lnSpc>
                <a:spcPts val="1159"/>
              </a:lnSpc>
            </a:pPr>
            <a:r>
              <a:rPr lang="en-US" sz="799" spc="23">
                <a:solidFill>
                  <a:srgbClr val="FFFFFF"/>
                </a:solidFill>
                <a:latin typeface="Lato"/>
                <a:ea typeface="Lato"/>
                <a:cs typeface="Lato"/>
                <a:sym typeface="Lato"/>
              </a:rPr>
              <a:t>hello@reallygreatsite.com</a:t>
            </a:r>
          </a:p>
        </p:txBody>
      </p:sp>
      <p:sp>
        <p:nvSpPr>
          <p:cNvPr name="TextBox 49" id="49"/>
          <p:cNvSpPr txBox="true"/>
          <p:nvPr/>
        </p:nvSpPr>
        <p:spPr>
          <a:xfrm rot="0">
            <a:off x="458725" y="8265700"/>
            <a:ext cx="1693409" cy="207645"/>
          </a:xfrm>
          <a:prstGeom prst="rect">
            <a:avLst/>
          </a:prstGeom>
        </p:spPr>
        <p:txBody>
          <a:bodyPr anchor="t" rtlCol="false" tIns="0" lIns="0" bIns="0" rIns="0">
            <a:spAutoFit/>
          </a:bodyPr>
          <a:lstStyle/>
          <a:p>
            <a:pPr algn="l">
              <a:lnSpc>
                <a:spcPts val="1679"/>
              </a:lnSpc>
            </a:pPr>
            <a:r>
              <a:rPr lang="en-US" b="true" sz="1199" spc="35">
                <a:solidFill>
                  <a:srgbClr val="FFFFFF"/>
                </a:solidFill>
                <a:latin typeface="Lato Heavy"/>
                <a:ea typeface="Lato Heavy"/>
                <a:cs typeface="Lato Heavy"/>
                <a:sym typeface="Lato Heavy"/>
              </a:rPr>
              <a:t>Harumi Kobayashi</a:t>
            </a:r>
          </a:p>
        </p:txBody>
      </p:sp>
      <p:sp>
        <p:nvSpPr>
          <p:cNvPr name="TextBox 50" id="50"/>
          <p:cNvSpPr txBox="true"/>
          <p:nvPr/>
        </p:nvSpPr>
        <p:spPr>
          <a:xfrm rot="0">
            <a:off x="458725" y="8745033"/>
            <a:ext cx="419100" cy="124426"/>
          </a:xfrm>
          <a:prstGeom prst="rect">
            <a:avLst/>
          </a:prstGeom>
        </p:spPr>
        <p:txBody>
          <a:bodyPr anchor="t" rtlCol="false" tIns="0" lIns="0" bIns="0" rIns="0">
            <a:spAutoFit/>
          </a:bodyPr>
          <a:lstStyle/>
          <a:p>
            <a:pPr algn="just">
              <a:lnSpc>
                <a:spcPts val="943"/>
              </a:lnSpc>
            </a:pPr>
            <a:r>
              <a:rPr lang="en-US" b="true" sz="700" spc="21">
                <a:solidFill>
                  <a:srgbClr val="FFFFFF"/>
                </a:solidFill>
                <a:latin typeface="Lato Bold"/>
                <a:ea typeface="Lato Bold"/>
                <a:cs typeface="Lato Bold"/>
                <a:sym typeface="Lato Bold"/>
              </a:rPr>
              <a:t>Phone: </a:t>
            </a:r>
          </a:p>
        </p:txBody>
      </p:sp>
      <p:sp>
        <p:nvSpPr>
          <p:cNvPr name="TextBox 51" id="51"/>
          <p:cNvSpPr txBox="true"/>
          <p:nvPr/>
        </p:nvSpPr>
        <p:spPr>
          <a:xfrm rot="0">
            <a:off x="458725" y="8929722"/>
            <a:ext cx="419100" cy="124426"/>
          </a:xfrm>
          <a:prstGeom prst="rect">
            <a:avLst/>
          </a:prstGeom>
        </p:spPr>
        <p:txBody>
          <a:bodyPr anchor="t" rtlCol="false" tIns="0" lIns="0" bIns="0" rIns="0">
            <a:spAutoFit/>
          </a:bodyPr>
          <a:lstStyle/>
          <a:p>
            <a:pPr algn="just">
              <a:lnSpc>
                <a:spcPts val="943"/>
              </a:lnSpc>
            </a:pPr>
            <a:r>
              <a:rPr lang="en-US" b="true" sz="700" spc="21">
                <a:solidFill>
                  <a:srgbClr val="FFFFFF"/>
                </a:solidFill>
                <a:latin typeface="Lato Bold"/>
                <a:ea typeface="Lato Bold"/>
                <a:cs typeface="Lato Bold"/>
                <a:sym typeface="Lato Bold"/>
              </a:rPr>
              <a:t>Email :</a:t>
            </a:r>
          </a:p>
        </p:txBody>
      </p:sp>
      <p:sp>
        <p:nvSpPr>
          <p:cNvPr name="TextBox 52" id="52"/>
          <p:cNvSpPr txBox="true"/>
          <p:nvPr/>
        </p:nvSpPr>
        <p:spPr>
          <a:xfrm rot="0">
            <a:off x="458725" y="8488195"/>
            <a:ext cx="1765135" cy="165100"/>
          </a:xfrm>
          <a:prstGeom prst="rect">
            <a:avLst/>
          </a:prstGeom>
        </p:spPr>
        <p:txBody>
          <a:bodyPr anchor="t" rtlCol="false" tIns="0" lIns="0" bIns="0" rIns="0">
            <a:spAutoFit/>
          </a:bodyPr>
          <a:lstStyle/>
          <a:p>
            <a:pPr algn="l">
              <a:lnSpc>
                <a:spcPts val="1399"/>
              </a:lnSpc>
            </a:pPr>
            <a:r>
              <a:rPr lang="en-US" sz="999" spc="29">
                <a:solidFill>
                  <a:srgbClr val="FFFFFF"/>
                </a:solidFill>
                <a:latin typeface="Lato"/>
                <a:ea typeface="Lato"/>
                <a:cs typeface="Lato"/>
                <a:sym typeface="Lato"/>
              </a:rPr>
              <a:t>Wardiere Inc. / CEO</a:t>
            </a:r>
          </a:p>
        </p:txBody>
      </p:sp>
      <p:sp>
        <p:nvSpPr>
          <p:cNvPr name="TextBox 53" id="53"/>
          <p:cNvSpPr txBox="true"/>
          <p:nvPr/>
        </p:nvSpPr>
        <p:spPr>
          <a:xfrm rot="0">
            <a:off x="458725" y="7845669"/>
            <a:ext cx="2283748" cy="243840"/>
          </a:xfrm>
          <a:prstGeom prst="rect">
            <a:avLst/>
          </a:prstGeom>
        </p:spPr>
        <p:txBody>
          <a:bodyPr anchor="t" rtlCol="false" tIns="0" lIns="0" bIns="0" rIns="0">
            <a:spAutoFit/>
          </a:bodyPr>
          <a:lstStyle/>
          <a:p>
            <a:pPr algn="l" marL="0" indent="0" lvl="0">
              <a:lnSpc>
                <a:spcPts val="1830"/>
              </a:lnSpc>
              <a:spcBef>
                <a:spcPct val="0"/>
              </a:spcBef>
            </a:pPr>
            <a:r>
              <a:rPr lang="en-US" b="true" sz="1500" spc="364" strike="noStrike" u="none">
                <a:solidFill>
                  <a:srgbClr val="FFFFFF"/>
                </a:solidFill>
                <a:latin typeface="Telegraf Bold"/>
                <a:ea typeface="Telegraf Bold"/>
                <a:cs typeface="Telegraf Bold"/>
                <a:sym typeface="Telegraf Bold"/>
              </a:rPr>
              <a:t>REFERENCES</a:t>
            </a:r>
          </a:p>
        </p:txBody>
      </p:sp>
      <p:sp>
        <p:nvSpPr>
          <p:cNvPr name="TextBox 54" id="54"/>
          <p:cNvSpPr txBox="true"/>
          <p:nvPr/>
        </p:nvSpPr>
        <p:spPr>
          <a:xfrm rot="0">
            <a:off x="458725" y="5983316"/>
            <a:ext cx="1846844" cy="243840"/>
          </a:xfrm>
          <a:prstGeom prst="rect">
            <a:avLst/>
          </a:prstGeom>
        </p:spPr>
        <p:txBody>
          <a:bodyPr anchor="t" rtlCol="false" tIns="0" lIns="0" bIns="0" rIns="0">
            <a:spAutoFit/>
          </a:bodyPr>
          <a:lstStyle/>
          <a:p>
            <a:pPr algn="l" marL="0" indent="0" lvl="0">
              <a:lnSpc>
                <a:spcPts val="1830"/>
              </a:lnSpc>
              <a:spcBef>
                <a:spcPct val="0"/>
              </a:spcBef>
            </a:pPr>
            <a:r>
              <a:rPr lang="en-US" b="true" sz="1500" spc="364" strike="noStrike" u="none">
                <a:solidFill>
                  <a:srgbClr val="FFFFFF"/>
                </a:solidFill>
                <a:latin typeface="Telegraf Bold"/>
                <a:ea typeface="Telegraf Bold"/>
                <a:cs typeface="Telegraf Bold"/>
                <a:sym typeface="Telegraf Bold"/>
              </a:rPr>
              <a:t>LANGUAGE</a:t>
            </a:r>
          </a:p>
        </p:txBody>
      </p:sp>
      <p:sp>
        <p:nvSpPr>
          <p:cNvPr name="TextBox 55" id="55"/>
          <p:cNvSpPr txBox="true"/>
          <p:nvPr/>
        </p:nvSpPr>
        <p:spPr>
          <a:xfrm rot="0">
            <a:off x="458725" y="3638260"/>
            <a:ext cx="1747049" cy="1792605"/>
          </a:xfrm>
          <a:prstGeom prst="rect">
            <a:avLst/>
          </a:prstGeom>
        </p:spPr>
        <p:txBody>
          <a:bodyPr anchor="t" rtlCol="false" tIns="0" lIns="0" bIns="0" rIns="0">
            <a:spAutoFit/>
          </a:bodyPr>
          <a:lstStyle/>
          <a:p>
            <a:pPr algn="l" marL="215899" indent="-107950" lvl="1">
              <a:lnSpc>
                <a:spcPts val="2459"/>
              </a:lnSpc>
              <a:buFont typeface="Arial"/>
              <a:buChar char="•"/>
            </a:pPr>
            <a:r>
              <a:rPr lang="en-US" sz="999" spc="29">
                <a:solidFill>
                  <a:srgbClr val="FFFFFF"/>
                </a:solidFill>
                <a:latin typeface="Lato"/>
                <a:ea typeface="Lato"/>
                <a:cs typeface="Lato"/>
                <a:sym typeface="Lato"/>
              </a:rPr>
              <a:t>Management Skills</a:t>
            </a:r>
          </a:p>
          <a:p>
            <a:pPr algn="l" marL="215899" indent="-107950" lvl="1">
              <a:lnSpc>
                <a:spcPts val="2459"/>
              </a:lnSpc>
              <a:buFont typeface="Arial"/>
              <a:buChar char="•"/>
            </a:pPr>
            <a:r>
              <a:rPr lang="en-US" sz="999" spc="29">
                <a:solidFill>
                  <a:srgbClr val="FFFFFF"/>
                </a:solidFill>
                <a:latin typeface="Lato"/>
                <a:ea typeface="Lato"/>
                <a:cs typeface="Lato"/>
                <a:sym typeface="Lato"/>
              </a:rPr>
              <a:t>Creativity</a:t>
            </a:r>
          </a:p>
          <a:p>
            <a:pPr algn="l" marL="215899" indent="-107950" lvl="1">
              <a:lnSpc>
                <a:spcPts val="2459"/>
              </a:lnSpc>
              <a:buFont typeface="Arial"/>
              <a:buChar char="•"/>
            </a:pPr>
            <a:r>
              <a:rPr lang="en-US" sz="999" spc="29">
                <a:solidFill>
                  <a:srgbClr val="FFFFFF"/>
                </a:solidFill>
                <a:latin typeface="Lato"/>
                <a:ea typeface="Lato"/>
                <a:cs typeface="Lato"/>
                <a:sym typeface="Lato"/>
              </a:rPr>
              <a:t>Digital Marketing</a:t>
            </a:r>
          </a:p>
          <a:p>
            <a:pPr algn="l" marL="215899" indent="-107950" lvl="1">
              <a:lnSpc>
                <a:spcPts val="2459"/>
              </a:lnSpc>
              <a:buFont typeface="Arial"/>
              <a:buChar char="•"/>
            </a:pPr>
            <a:r>
              <a:rPr lang="en-US" sz="999" spc="29">
                <a:solidFill>
                  <a:srgbClr val="FFFFFF"/>
                </a:solidFill>
                <a:latin typeface="Lato"/>
                <a:ea typeface="Lato"/>
                <a:cs typeface="Lato"/>
                <a:sym typeface="Lato"/>
              </a:rPr>
              <a:t>Negotiation</a:t>
            </a:r>
          </a:p>
          <a:p>
            <a:pPr algn="l" marL="215899" indent="-107950" lvl="1">
              <a:lnSpc>
                <a:spcPts val="2459"/>
              </a:lnSpc>
              <a:buFont typeface="Arial"/>
              <a:buChar char="•"/>
            </a:pPr>
            <a:r>
              <a:rPr lang="en-US" sz="999" spc="29">
                <a:solidFill>
                  <a:srgbClr val="FFFFFF"/>
                </a:solidFill>
                <a:latin typeface="Lato"/>
                <a:ea typeface="Lato"/>
                <a:cs typeface="Lato"/>
                <a:sym typeface="Lato"/>
              </a:rPr>
              <a:t>Critical Thinking</a:t>
            </a:r>
          </a:p>
          <a:p>
            <a:pPr algn="l" marL="215899" indent="-107950" lvl="1">
              <a:lnSpc>
                <a:spcPts val="2459"/>
              </a:lnSpc>
              <a:buFont typeface="Arial"/>
              <a:buChar char="•"/>
            </a:pPr>
            <a:r>
              <a:rPr lang="en-US" sz="999" spc="29">
                <a:solidFill>
                  <a:srgbClr val="FFFFFF"/>
                </a:solidFill>
                <a:latin typeface="Lato"/>
                <a:ea typeface="Lato"/>
                <a:cs typeface="Lato"/>
                <a:sym typeface="Lato"/>
              </a:rPr>
              <a:t>Leadership</a:t>
            </a:r>
          </a:p>
        </p:txBody>
      </p:sp>
      <p:sp>
        <p:nvSpPr>
          <p:cNvPr name="TextBox 56" id="56"/>
          <p:cNvSpPr txBox="true"/>
          <p:nvPr/>
        </p:nvSpPr>
        <p:spPr>
          <a:xfrm rot="0">
            <a:off x="458725" y="3346639"/>
            <a:ext cx="1439397" cy="243840"/>
          </a:xfrm>
          <a:prstGeom prst="rect">
            <a:avLst/>
          </a:prstGeom>
        </p:spPr>
        <p:txBody>
          <a:bodyPr anchor="t" rtlCol="false" tIns="0" lIns="0" bIns="0" rIns="0">
            <a:spAutoFit/>
          </a:bodyPr>
          <a:lstStyle/>
          <a:p>
            <a:pPr algn="l" marL="0" indent="0" lvl="0">
              <a:lnSpc>
                <a:spcPts val="1830"/>
              </a:lnSpc>
              <a:spcBef>
                <a:spcPct val="0"/>
              </a:spcBef>
            </a:pPr>
            <a:r>
              <a:rPr lang="en-US" b="true" sz="1500" spc="364" strike="noStrike" u="none">
                <a:solidFill>
                  <a:srgbClr val="FFFFFF"/>
                </a:solidFill>
                <a:latin typeface="Telegraf Bold"/>
                <a:ea typeface="Telegraf Bold"/>
                <a:cs typeface="Telegraf Bold"/>
                <a:sym typeface="Telegraf Bold"/>
              </a:rPr>
              <a:t>SKILLS</a:t>
            </a:r>
          </a:p>
        </p:txBody>
      </p:sp>
      <p:sp>
        <p:nvSpPr>
          <p:cNvPr name="TextBox 57" id="57"/>
          <p:cNvSpPr txBox="true"/>
          <p:nvPr/>
        </p:nvSpPr>
        <p:spPr>
          <a:xfrm rot="0">
            <a:off x="3284328" y="9849846"/>
            <a:ext cx="2566727" cy="165634"/>
          </a:xfrm>
          <a:prstGeom prst="rect">
            <a:avLst/>
          </a:prstGeom>
        </p:spPr>
        <p:txBody>
          <a:bodyPr anchor="t" rtlCol="false" tIns="0" lIns="0" bIns="0" rIns="0">
            <a:spAutoFit/>
          </a:bodyPr>
          <a:lstStyle/>
          <a:p>
            <a:pPr algn="l">
              <a:lnSpc>
                <a:spcPts val="1370"/>
              </a:lnSpc>
            </a:pPr>
            <a:r>
              <a:rPr lang="en-US" sz="978" spc="-2">
                <a:solidFill>
                  <a:srgbClr val="2D2D30"/>
                </a:solidFill>
                <a:latin typeface="Montserrat"/>
                <a:ea typeface="Montserrat"/>
                <a:cs typeface="Montserrat"/>
                <a:sym typeface="Montserrat"/>
              </a:rPr>
              <a:t>Bachelor International Management</a:t>
            </a:r>
          </a:p>
        </p:txBody>
      </p:sp>
      <p:sp>
        <p:nvSpPr>
          <p:cNvPr name="TextBox 58" id="58"/>
          <p:cNvSpPr txBox="true"/>
          <p:nvPr/>
        </p:nvSpPr>
        <p:spPr>
          <a:xfrm rot="0">
            <a:off x="6183573" y="9580906"/>
            <a:ext cx="996580" cy="224028"/>
          </a:xfrm>
          <a:prstGeom prst="rect">
            <a:avLst/>
          </a:prstGeom>
        </p:spPr>
        <p:txBody>
          <a:bodyPr anchor="t" rtlCol="false" tIns="0" lIns="0" bIns="0" rIns="0">
            <a:spAutoFit/>
          </a:bodyPr>
          <a:lstStyle/>
          <a:p>
            <a:pPr algn="r" marL="0" indent="0" lvl="1">
              <a:lnSpc>
                <a:spcPts val="2016"/>
              </a:lnSpc>
              <a:spcBef>
                <a:spcPct val="0"/>
              </a:spcBef>
            </a:pPr>
            <a:r>
              <a:rPr lang="en-US" b="true" sz="900" strike="noStrike" u="none">
                <a:solidFill>
                  <a:srgbClr val="000000"/>
                </a:solidFill>
                <a:latin typeface="Montserrat Bold"/>
                <a:ea typeface="Montserrat Bold"/>
                <a:cs typeface="Montserrat Bold"/>
                <a:sym typeface="Montserrat Bold"/>
              </a:rPr>
              <a:t>2011 - 2014</a:t>
            </a:r>
          </a:p>
        </p:txBody>
      </p:sp>
      <p:sp>
        <p:nvSpPr>
          <p:cNvPr name="TextBox 59" id="59"/>
          <p:cNvSpPr txBox="true"/>
          <p:nvPr/>
        </p:nvSpPr>
        <p:spPr>
          <a:xfrm rot="0">
            <a:off x="3284328" y="9542338"/>
            <a:ext cx="1861664" cy="289180"/>
          </a:xfrm>
          <a:prstGeom prst="rect">
            <a:avLst/>
          </a:prstGeom>
        </p:spPr>
        <p:txBody>
          <a:bodyPr anchor="t" rtlCol="false" tIns="0" lIns="0" bIns="0" rIns="0">
            <a:spAutoFit/>
          </a:bodyPr>
          <a:lstStyle/>
          <a:p>
            <a:pPr algn="l" marL="0" indent="0" lvl="0">
              <a:lnSpc>
                <a:spcPts val="2687"/>
              </a:lnSpc>
              <a:spcBef>
                <a:spcPct val="0"/>
              </a:spcBef>
            </a:pPr>
            <a:r>
              <a:rPr lang="en-US" b="true" sz="1199">
                <a:solidFill>
                  <a:srgbClr val="000000"/>
                </a:solidFill>
                <a:latin typeface="Montserrat Bold"/>
                <a:ea typeface="Montserrat Bold"/>
                <a:cs typeface="Montserrat Bold"/>
                <a:sym typeface="Montserrat Bold"/>
              </a:rPr>
              <a:t>Rimberio</a:t>
            </a:r>
            <a:r>
              <a:rPr lang="en-US" b="true" sz="1199" strike="noStrike" u="none">
                <a:solidFill>
                  <a:srgbClr val="000000"/>
                </a:solidFill>
                <a:latin typeface="Montserrat Bold"/>
                <a:ea typeface="Montserrat Bold"/>
                <a:cs typeface="Montserrat Bold"/>
                <a:sym typeface="Montserrat Bold"/>
              </a:rPr>
              <a:t> University</a:t>
            </a:r>
          </a:p>
        </p:txBody>
      </p:sp>
      <p:sp>
        <p:nvSpPr>
          <p:cNvPr name="TextBox 60" id="60"/>
          <p:cNvSpPr txBox="true"/>
          <p:nvPr/>
        </p:nvSpPr>
        <p:spPr>
          <a:xfrm rot="0">
            <a:off x="3284328" y="9310029"/>
            <a:ext cx="2895983" cy="165634"/>
          </a:xfrm>
          <a:prstGeom prst="rect">
            <a:avLst/>
          </a:prstGeom>
        </p:spPr>
        <p:txBody>
          <a:bodyPr anchor="t" rtlCol="false" tIns="0" lIns="0" bIns="0" rIns="0">
            <a:spAutoFit/>
          </a:bodyPr>
          <a:lstStyle/>
          <a:p>
            <a:pPr algn="l">
              <a:lnSpc>
                <a:spcPts val="1370"/>
              </a:lnSpc>
            </a:pPr>
            <a:r>
              <a:rPr lang="en-US" sz="978" spc="-2">
                <a:solidFill>
                  <a:srgbClr val="2D2D30"/>
                </a:solidFill>
                <a:latin typeface="Montserrat"/>
                <a:ea typeface="Montserrat"/>
                <a:cs typeface="Montserrat"/>
                <a:sym typeface="Montserrat"/>
              </a:rPr>
              <a:t>Bachelor International Management</a:t>
            </a:r>
          </a:p>
        </p:txBody>
      </p:sp>
      <p:sp>
        <p:nvSpPr>
          <p:cNvPr name="TextBox 61" id="61"/>
          <p:cNvSpPr txBox="true"/>
          <p:nvPr/>
        </p:nvSpPr>
        <p:spPr>
          <a:xfrm rot="0">
            <a:off x="6183573" y="9041089"/>
            <a:ext cx="996580" cy="224028"/>
          </a:xfrm>
          <a:prstGeom prst="rect">
            <a:avLst/>
          </a:prstGeom>
        </p:spPr>
        <p:txBody>
          <a:bodyPr anchor="t" rtlCol="false" tIns="0" lIns="0" bIns="0" rIns="0">
            <a:spAutoFit/>
          </a:bodyPr>
          <a:lstStyle/>
          <a:p>
            <a:pPr algn="r" marL="0" indent="0" lvl="1">
              <a:lnSpc>
                <a:spcPts val="2016"/>
              </a:lnSpc>
              <a:spcBef>
                <a:spcPct val="0"/>
              </a:spcBef>
            </a:pPr>
            <a:r>
              <a:rPr lang="en-US" b="true" sz="900" strike="noStrike" u="none">
                <a:solidFill>
                  <a:srgbClr val="000000"/>
                </a:solidFill>
                <a:latin typeface="Montserrat Bold"/>
                <a:ea typeface="Montserrat Bold"/>
                <a:cs typeface="Montserrat Bold"/>
                <a:sym typeface="Montserrat Bold"/>
              </a:rPr>
              <a:t>2014 - 2016</a:t>
            </a:r>
          </a:p>
        </p:txBody>
      </p:sp>
      <p:sp>
        <p:nvSpPr>
          <p:cNvPr name="TextBox 62" id="62"/>
          <p:cNvSpPr txBox="true"/>
          <p:nvPr/>
        </p:nvSpPr>
        <p:spPr>
          <a:xfrm rot="0">
            <a:off x="3284328" y="9002521"/>
            <a:ext cx="1946043" cy="289180"/>
          </a:xfrm>
          <a:prstGeom prst="rect">
            <a:avLst/>
          </a:prstGeom>
        </p:spPr>
        <p:txBody>
          <a:bodyPr anchor="t" rtlCol="false" tIns="0" lIns="0" bIns="0" rIns="0">
            <a:spAutoFit/>
          </a:bodyPr>
          <a:lstStyle/>
          <a:p>
            <a:pPr algn="l" marL="0" indent="0" lvl="0">
              <a:lnSpc>
                <a:spcPts val="2687"/>
              </a:lnSpc>
              <a:spcBef>
                <a:spcPct val="0"/>
              </a:spcBef>
            </a:pPr>
            <a:r>
              <a:rPr lang="en-US" b="true" sz="1199" strike="noStrike" u="none">
                <a:solidFill>
                  <a:srgbClr val="000000"/>
                </a:solidFill>
                <a:latin typeface="Montserrat Bold"/>
                <a:ea typeface="Montserrat Bold"/>
                <a:cs typeface="Montserrat Bold"/>
                <a:sym typeface="Montserrat Bold"/>
              </a:rPr>
              <a:t>Borcelle University</a:t>
            </a:r>
          </a:p>
        </p:txBody>
      </p:sp>
      <p:sp>
        <p:nvSpPr>
          <p:cNvPr name="TextBox 63" id="63"/>
          <p:cNvSpPr txBox="true"/>
          <p:nvPr/>
        </p:nvSpPr>
        <p:spPr>
          <a:xfrm rot="0">
            <a:off x="3448956" y="8736551"/>
            <a:ext cx="2199210" cy="243840"/>
          </a:xfrm>
          <a:prstGeom prst="rect">
            <a:avLst/>
          </a:prstGeom>
        </p:spPr>
        <p:txBody>
          <a:bodyPr anchor="t" rtlCol="false" tIns="0" lIns="0" bIns="0" rIns="0">
            <a:spAutoFit/>
          </a:bodyPr>
          <a:lstStyle/>
          <a:p>
            <a:pPr algn="l" marL="0" indent="0" lvl="0">
              <a:lnSpc>
                <a:spcPts val="1830"/>
              </a:lnSpc>
              <a:spcBef>
                <a:spcPct val="0"/>
              </a:spcBef>
            </a:pPr>
            <a:r>
              <a:rPr lang="en-US" b="true" sz="1500" spc="364" strike="noStrike" u="none">
                <a:solidFill>
                  <a:srgbClr val="000000"/>
                </a:solidFill>
                <a:latin typeface="Telegraf Bold"/>
                <a:ea typeface="Telegraf Bold"/>
                <a:cs typeface="Telegraf Bold"/>
                <a:sym typeface="Telegraf Bold"/>
              </a:rPr>
              <a:t>EDUCATION</a:t>
            </a:r>
          </a:p>
        </p:txBody>
      </p:sp>
      <p:sp>
        <p:nvSpPr>
          <p:cNvPr name="TextBox 64" id="64"/>
          <p:cNvSpPr txBox="true"/>
          <p:nvPr/>
        </p:nvSpPr>
        <p:spPr>
          <a:xfrm rot="0">
            <a:off x="3284328" y="7492531"/>
            <a:ext cx="2272548" cy="289180"/>
          </a:xfrm>
          <a:prstGeom prst="rect">
            <a:avLst/>
          </a:prstGeom>
        </p:spPr>
        <p:txBody>
          <a:bodyPr anchor="t" rtlCol="false" tIns="0" lIns="0" bIns="0" rIns="0">
            <a:spAutoFit/>
          </a:bodyPr>
          <a:lstStyle/>
          <a:p>
            <a:pPr algn="l">
              <a:lnSpc>
                <a:spcPts val="2687"/>
              </a:lnSpc>
            </a:pPr>
            <a:r>
              <a:rPr lang="en-US" sz="1199" b="true">
                <a:solidFill>
                  <a:srgbClr val="2D2D30"/>
                </a:solidFill>
                <a:latin typeface="Montserrat Bold"/>
                <a:ea typeface="Montserrat Bold"/>
                <a:cs typeface="Montserrat Bold"/>
                <a:sym typeface="Montserrat Bold"/>
              </a:rPr>
              <a:t>Salford &amp; Co.</a:t>
            </a:r>
          </a:p>
        </p:txBody>
      </p:sp>
      <p:sp>
        <p:nvSpPr>
          <p:cNvPr name="TextBox 65" id="65"/>
          <p:cNvSpPr txBox="true"/>
          <p:nvPr/>
        </p:nvSpPr>
        <p:spPr>
          <a:xfrm rot="0">
            <a:off x="3284328" y="7317178"/>
            <a:ext cx="2035519" cy="224028"/>
          </a:xfrm>
          <a:prstGeom prst="rect">
            <a:avLst/>
          </a:prstGeom>
        </p:spPr>
        <p:txBody>
          <a:bodyPr anchor="t" rtlCol="false" tIns="0" lIns="0" bIns="0" rIns="0">
            <a:spAutoFit/>
          </a:bodyPr>
          <a:lstStyle/>
          <a:p>
            <a:pPr algn="l">
              <a:lnSpc>
                <a:spcPts val="2016"/>
              </a:lnSpc>
            </a:pPr>
            <a:r>
              <a:rPr lang="en-US" sz="900" b="true">
                <a:solidFill>
                  <a:srgbClr val="000000"/>
                </a:solidFill>
                <a:latin typeface="Montserrat Bold"/>
                <a:ea typeface="Montserrat Bold"/>
                <a:cs typeface="Montserrat Bold"/>
                <a:sym typeface="Montserrat Bold"/>
              </a:rPr>
              <a:t>Marketing Manager</a:t>
            </a:r>
          </a:p>
        </p:txBody>
      </p:sp>
      <p:sp>
        <p:nvSpPr>
          <p:cNvPr name="TextBox 66" id="66"/>
          <p:cNvSpPr txBox="true"/>
          <p:nvPr/>
        </p:nvSpPr>
        <p:spPr>
          <a:xfrm rot="0">
            <a:off x="3284328" y="6175911"/>
            <a:ext cx="2272548" cy="289180"/>
          </a:xfrm>
          <a:prstGeom prst="rect">
            <a:avLst/>
          </a:prstGeom>
        </p:spPr>
        <p:txBody>
          <a:bodyPr anchor="t" rtlCol="false" tIns="0" lIns="0" bIns="0" rIns="0">
            <a:spAutoFit/>
          </a:bodyPr>
          <a:lstStyle/>
          <a:p>
            <a:pPr algn="l">
              <a:lnSpc>
                <a:spcPts val="2687"/>
              </a:lnSpc>
            </a:pPr>
            <a:r>
              <a:rPr lang="en-US" sz="1199" b="true">
                <a:solidFill>
                  <a:srgbClr val="000000"/>
                </a:solidFill>
                <a:latin typeface="Montserrat Bold"/>
                <a:ea typeface="Montserrat Bold"/>
                <a:cs typeface="Montserrat Bold"/>
                <a:sym typeface="Montserrat Bold"/>
              </a:rPr>
              <a:t>Arowwai Industries</a:t>
            </a:r>
          </a:p>
        </p:txBody>
      </p:sp>
      <p:sp>
        <p:nvSpPr>
          <p:cNvPr name="TextBox 67" id="67"/>
          <p:cNvSpPr txBox="true"/>
          <p:nvPr/>
        </p:nvSpPr>
        <p:spPr>
          <a:xfrm rot="0">
            <a:off x="3284328" y="6000558"/>
            <a:ext cx="2217822" cy="224028"/>
          </a:xfrm>
          <a:prstGeom prst="rect">
            <a:avLst/>
          </a:prstGeom>
        </p:spPr>
        <p:txBody>
          <a:bodyPr anchor="t" rtlCol="false" tIns="0" lIns="0" bIns="0" rIns="0">
            <a:spAutoFit/>
          </a:bodyPr>
          <a:lstStyle/>
          <a:p>
            <a:pPr algn="l">
              <a:lnSpc>
                <a:spcPts val="2016"/>
              </a:lnSpc>
            </a:pPr>
            <a:r>
              <a:rPr lang="en-US" sz="900" b="true">
                <a:solidFill>
                  <a:srgbClr val="000000"/>
                </a:solidFill>
                <a:latin typeface="Montserrat Bold"/>
                <a:ea typeface="Montserrat Bold"/>
                <a:cs typeface="Montserrat Bold"/>
                <a:sym typeface="Montserrat Bold"/>
              </a:rPr>
              <a:t>Marketing Manager</a:t>
            </a:r>
          </a:p>
        </p:txBody>
      </p:sp>
      <p:sp>
        <p:nvSpPr>
          <p:cNvPr name="TextBox 68" id="68"/>
          <p:cNvSpPr txBox="true"/>
          <p:nvPr/>
        </p:nvSpPr>
        <p:spPr>
          <a:xfrm rot="0">
            <a:off x="4302087" y="5196362"/>
            <a:ext cx="2878065" cy="661587"/>
          </a:xfrm>
          <a:prstGeom prst="rect">
            <a:avLst/>
          </a:prstGeom>
        </p:spPr>
        <p:txBody>
          <a:bodyPr anchor="t" rtlCol="false" tIns="0" lIns="0" bIns="0" rIns="0">
            <a:spAutoFit/>
          </a:bodyPr>
          <a:lstStyle/>
          <a:p>
            <a:pPr algn="l" marL="0" indent="0" lvl="1">
              <a:lnSpc>
                <a:spcPts val="1384"/>
              </a:lnSpc>
              <a:spcBef>
                <a:spcPct val="0"/>
              </a:spcBef>
            </a:pPr>
            <a:r>
              <a:rPr lang="en-US" sz="800" strike="noStrike" u="none">
                <a:solidFill>
                  <a:srgbClr val="000000"/>
                </a:solidFill>
                <a:latin typeface="Montserrat"/>
                <a:ea typeface="Montserrat"/>
                <a:cs typeface="Montserrat"/>
                <a:sym typeface="Montserrat"/>
              </a:rPr>
              <a:t>Lorem ipsum dolor sit amet, consectetur adipiscing elit. Nunc sit amet sem nec risus egestas accumsan. In enim nunc, tincidunt ut quam eget, luctus sollicitudin neque. Sed leo nisl, semper ac hendrerit a, sollicitudin in arcu. </a:t>
            </a:r>
          </a:p>
        </p:txBody>
      </p:sp>
      <p:sp>
        <p:nvSpPr>
          <p:cNvPr name="TextBox 69" id="69"/>
          <p:cNvSpPr txBox="true"/>
          <p:nvPr/>
        </p:nvSpPr>
        <p:spPr>
          <a:xfrm rot="0">
            <a:off x="3284328" y="4879657"/>
            <a:ext cx="2272548" cy="289180"/>
          </a:xfrm>
          <a:prstGeom prst="rect">
            <a:avLst/>
          </a:prstGeom>
        </p:spPr>
        <p:txBody>
          <a:bodyPr anchor="t" rtlCol="false" tIns="0" lIns="0" bIns="0" rIns="0">
            <a:spAutoFit/>
          </a:bodyPr>
          <a:lstStyle/>
          <a:p>
            <a:pPr algn="l">
              <a:lnSpc>
                <a:spcPts val="2687"/>
              </a:lnSpc>
            </a:pPr>
            <a:r>
              <a:rPr lang="en-US" sz="1199" b="true">
                <a:solidFill>
                  <a:srgbClr val="000000"/>
                </a:solidFill>
                <a:latin typeface="Montserrat Bold"/>
                <a:ea typeface="Montserrat Bold"/>
                <a:cs typeface="Montserrat Bold"/>
                <a:sym typeface="Montserrat Bold"/>
              </a:rPr>
              <a:t>Ginyard International Co.</a:t>
            </a:r>
          </a:p>
        </p:txBody>
      </p:sp>
      <p:sp>
        <p:nvSpPr>
          <p:cNvPr name="TextBox 70" id="70"/>
          <p:cNvSpPr txBox="true"/>
          <p:nvPr/>
        </p:nvSpPr>
        <p:spPr>
          <a:xfrm rot="0">
            <a:off x="3284328" y="4704304"/>
            <a:ext cx="2143149" cy="224028"/>
          </a:xfrm>
          <a:prstGeom prst="rect">
            <a:avLst/>
          </a:prstGeom>
        </p:spPr>
        <p:txBody>
          <a:bodyPr anchor="t" rtlCol="false" tIns="0" lIns="0" bIns="0" rIns="0">
            <a:spAutoFit/>
          </a:bodyPr>
          <a:lstStyle/>
          <a:p>
            <a:pPr algn="l">
              <a:lnSpc>
                <a:spcPts val="2016"/>
              </a:lnSpc>
            </a:pPr>
            <a:r>
              <a:rPr lang="en-US" sz="900" b="true">
                <a:solidFill>
                  <a:srgbClr val="000000"/>
                </a:solidFill>
                <a:latin typeface="Montserrat Bold"/>
                <a:ea typeface="Montserrat Bold"/>
                <a:cs typeface="Montserrat Bold"/>
                <a:sym typeface="Montserrat Bold"/>
              </a:rPr>
              <a:t>Marketing Manager</a:t>
            </a:r>
          </a:p>
        </p:txBody>
      </p:sp>
      <p:sp>
        <p:nvSpPr>
          <p:cNvPr name="TextBox 71" id="71"/>
          <p:cNvSpPr txBox="true"/>
          <p:nvPr/>
        </p:nvSpPr>
        <p:spPr>
          <a:xfrm rot="0">
            <a:off x="3458262" y="4392323"/>
            <a:ext cx="2557421" cy="243840"/>
          </a:xfrm>
          <a:prstGeom prst="rect">
            <a:avLst/>
          </a:prstGeom>
        </p:spPr>
        <p:txBody>
          <a:bodyPr anchor="t" rtlCol="false" tIns="0" lIns="0" bIns="0" rIns="0">
            <a:spAutoFit/>
          </a:bodyPr>
          <a:lstStyle/>
          <a:p>
            <a:pPr algn="l" marL="0" indent="0" lvl="0">
              <a:lnSpc>
                <a:spcPts val="1830"/>
              </a:lnSpc>
              <a:spcBef>
                <a:spcPct val="0"/>
              </a:spcBef>
            </a:pPr>
            <a:r>
              <a:rPr lang="en-US" b="true" sz="1500" spc="364" strike="noStrike" u="none">
                <a:solidFill>
                  <a:srgbClr val="000000"/>
                </a:solidFill>
                <a:latin typeface="Telegraf Bold"/>
                <a:ea typeface="Telegraf Bold"/>
                <a:cs typeface="Telegraf Bold"/>
                <a:sym typeface="Telegraf Bold"/>
              </a:rPr>
              <a:t>EXPERIENCE</a:t>
            </a:r>
          </a:p>
        </p:txBody>
      </p:sp>
      <p:sp>
        <p:nvSpPr>
          <p:cNvPr name="TextBox 72" id="72"/>
          <p:cNvSpPr txBox="true"/>
          <p:nvPr/>
        </p:nvSpPr>
        <p:spPr>
          <a:xfrm rot="0">
            <a:off x="3284328" y="3687835"/>
            <a:ext cx="3895825" cy="492253"/>
          </a:xfrm>
          <a:prstGeom prst="rect">
            <a:avLst/>
          </a:prstGeom>
        </p:spPr>
        <p:txBody>
          <a:bodyPr anchor="t" rtlCol="false" tIns="0" lIns="0" bIns="0" rIns="0">
            <a:spAutoFit/>
          </a:bodyPr>
          <a:lstStyle/>
          <a:p>
            <a:pPr algn="just" marL="0" indent="0" lvl="1">
              <a:lnSpc>
                <a:spcPts val="1384"/>
              </a:lnSpc>
              <a:spcBef>
                <a:spcPct val="0"/>
              </a:spcBef>
            </a:pPr>
            <a:r>
              <a:rPr lang="en-US" sz="800" strike="noStrike" u="none">
                <a:solidFill>
                  <a:srgbClr val="000000"/>
                </a:solidFill>
                <a:latin typeface="Montserrat"/>
                <a:ea typeface="Montserrat"/>
                <a:cs typeface="Montserrat"/>
                <a:sym typeface="Montserrat"/>
              </a:rPr>
              <a:t>I am a marketing manager, with more than 5 years of experience in the creative industry. I have received various awards, national and international. I have gained a lot of experience in my work as a marketing manager.</a:t>
            </a:r>
          </a:p>
        </p:txBody>
      </p:sp>
      <p:sp>
        <p:nvSpPr>
          <p:cNvPr name="TextBox 73" id="73"/>
          <p:cNvSpPr txBox="true"/>
          <p:nvPr/>
        </p:nvSpPr>
        <p:spPr>
          <a:xfrm rot="0">
            <a:off x="3458262" y="3346639"/>
            <a:ext cx="2141270" cy="243840"/>
          </a:xfrm>
          <a:prstGeom prst="rect">
            <a:avLst/>
          </a:prstGeom>
        </p:spPr>
        <p:txBody>
          <a:bodyPr anchor="t" rtlCol="false" tIns="0" lIns="0" bIns="0" rIns="0">
            <a:spAutoFit/>
          </a:bodyPr>
          <a:lstStyle/>
          <a:p>
            <a:pPr algn="l" marL="0" indent="0" lvl="0">
              <a:lnSpc>
                <a:spcPts val="1830"/>
              </a:lnSpc>
              <a:spcBef>
                <a:spcPct val="0"/>
              </a:spcBef>
            </a:pPr>
            <a:r>
              <a:rPr lang="en-US" b="true" sz="1500" spc="364" strike="noStrike" u="none">
                <a:solidFill>
                  <a:srgbClr val="000000"/>
                </a:solidFill>
                <a:latin typeface="Telegraf Bold"/>
                <a:ea typeface="Telegraf Bold"/>
                <a:cs typeface="Telegraf Bold"/>
                <a:sym typeface="Telegraf Bold"/>
              </a:rPr>
              <a:t>ABOUT ME</a:t>
            </a:r>
          </a:p>
        </p:txBody>
      </p:sp>
      <p:sp>
        <p:nvSpPr>
          <p:cNvPr name="TextBox 74" id="74"/>
          <p:cNvSpPr txBox="true"/>
          <p:nvPr/>
        </p:nvSpPr>
        <p:spPr>
          <a:xfrm rot="0">
            <a:off x="4303544" y="6493666"/>
            <a:ext cx="2878065" cy="661587"/>
          </a:xfrm>
          <a:prstGeom prst="rect">
            <a:avLst/>
          </a:prstGeom>
        </p:spPr>
        <p:txBody>
          <a:bodyPr anchor="t" rtlCol="false" tIns="0" lIns="0" bIns="0" rIns="0">
            <a:spAutoFit/>
          </a:bodyPr>
          <a:lstStyle/>
          <a:p>
            <a:pPr algn="l" marL="0" indent="0" lvl="1">
              <a:lnSpc>
                <a:spcPts val="1384"/>
              </a:lnSpc>
              <a:spcBef>
                <a:spcPct val="0"/>
              </a:spcBef>
            </a:pPr>
            <a:r>
              <a:rPr lang="en-US" sz="800" strike="noStrike" u="none">
                <a:solidFill>
                  <a:srgbClr val="000000"/>
                </a:solidFill>
                <a:latin typeface="Montserrat"/>
                <a:ea typeface="Montserrat"/>
                <a:cs typeface="Montserrat"/>
                <a:sym typeface="Montserrat"/>
              </a:rPr>
              <a:t>Lorem ipsum dolor sit amet, consectetur adipiscing elit. Nunc sit amet sem nec risus egestas accumsan. In enim nunc, tincidunt ut quam eget, luctus sollicitudin neque. Sed leo nisl, semper ac hendrerit a, sollicitudin in arcu. </a:t>
            </a:r>
          </a:p>
        </p:txBody>
      </p:sp>
      <p:sp>
        <p:nvSpPr>
          <p:cNvPr name="TextBox 75" id="75"/>
          <p:cNvSpPr txBox="true"/>
          <p:nvPr/>
        </p:nvSpPr>
        <p:spPr>
          <a:xfrm rot="0">
            <a:off x="4303544" y="7826608"/>
            <a:ext cx="2878065" cy="661587"/>
          </a:xfrm>
          <a:prstGeom prst="rect">
            <a:avLst/>
          </a:prstGeom>
        </p:spPr>
        <p:txBody>
          <a:bodyPr anchor="t" rtlCol="false" tIns="0" lIns="0" bIns="0" rIns="0">
            <a:spAutoFit/>
          </a:bodyPr>
          <a:lstStyle/>
          <a:p>
            <a:pPr algn="l" marL="0" indent="0" lvl="1">
              <a:lnSpc>
                <a:spcPts val="1384"/>
              </a:lnSpc>
              <a:spcBef>
                <a:spcPct val="0"/>
              </a:spcBef>
            </a:pPr>
            <a:r>
              <a:rPr lang="en-US" sz="800" strike="noStrike" u="none">
                <a:solidFill>
                  <a:srgbClr val="000000"/>
                </a:solidFill>
                <a:latin typeface="Montserrat"/>
                <a:ea typeface="Montserrat"/>
                <a:cs typeface="Montserrat"/>
                <a:sym typeface="Montserrat"/>
              </a:rPr>
              <a:t>Lorem ipsum dolor sit amet, consectetur adipiscing elit. Nunc sit amet sem nec risus egestas accumsan. In enim nunc, tincidunt ut quam eget, luctus sollicitudin neque. Sed leo nisl, semper ac hendrerit a, sollicitudin in arcu. </a:t>
            </a:r>
          </a:p>
        </p:txBody>
      </p:sp>
      <p:sp>
        <p:nvSpPr>
          <p:cNvPr name="TextBox 76" id="76"/>
          <p:cNvSpPr txBox="true"/>
          <p:nvPr/>
        </p:nvSpPr>
        <p:spPr>
          <a:xfrm rot="0">
            <a:off x="5734886" y="369859"/>
            <a:ext cx="1410961" cy="140293"/>
          </a:xfrm>
          <a:prstGeom prst="rect">
            <a:avLst/>
          </a:prstGeom>
        </p:spPr>
        <p:txBody>
          <a:bodyPr anchor="t" rtlCol="false" tIns="0" lIns="0" bIns="0" rIns="0">
            <a:spAutoFit/>
          </a:bodyPr>
          <a:lstStyle/>
          <a:p>
            <a:pPr algn="l" marL="0" indent="0" lvl="0">
              <a:lnSpc>
                <a:spcPts val="1072"/>
              </a:lnSpc>
              <a:spcBef>
                <a:spcPct val="0"/>
              </a:spcBef>
            </a:pPr>
            <a:r>
              <a:rPr lang="en-US" sz="800" spc="12" strike="noStrike" u="none">
                <a:solidFill>
                  <a:srgbClr val="FFFFFF"/>
                </a:solidFill>
                <a:latin typeface="Lato"/>
                <a:ea typeface="Lato"/>
                <a:cs typeface="Lato"/>
                <a:sym typeface="Lato"/>
              </a:rPr>
              <a:t>123 Anywhere St., Any City</a:t>
            </a:r>
          </a:p>
        </p:txBody>
      </p:sp>
      <p:sp>
        <p:nvSpPr>
          <p:cNvPr name="TextBox 77" id="77"/>
          <p:cNvSpPr txBox="true"/>
          <p:nvPr/>
        </p:nvSpPr>
        <p:spPr>
          <a:xfrm rot="0">
            <a:off x="5877485" y="220859"/>
            <a:ext cx="445425" cy="125138"/>
          </a:xfrm>
          <a:prstGeom prst="rect">
            <a:avLst/>
          </a:prstGeom>
        </p:spPr>
        <p:txBody>
          <a:bodyPr anchor="t" rtlCol="false" tIns="0" lIns="0" bIns="0" rIns="0">
            <a:spAutoFit/>
          </a:bodyPr>
          <a:lstStyle/>
          <a:p>
            <a:pPr algn="l" marL="0" indent="0" lvl="0">
              <a:lnSpc>
                <a:spcPts val="938"/>
              </a:lnSpc>
              <a:spcBef>
                <a:spcPct val="0"/>
              </a:spcBef>
            </a:pPr>
            <a:r>
              <a:rPr lang="en-US" b="true" sz="700" spc="11" strike="noStrike" u="none">
                <a:solidFill>
                  <a:srgbClr val="FFFFFF"/>
                </a:solidFill>
                <a:latin typeface="Lato Bold"/>
                <a:ea typeface="Lato Bold"/>
                <a:cs typeface="Lato Bold"/>
                <a:sym typeface="Lato Bold"/>
              </a:rPr>
              <a:t>Address:</a:t>
            </a:r>
          </a:p>
        </p:txBody>
      </p:sp>
      <p:sp>
        <p:nvSpPr>
          <p:cNvPr name="TextBox 78" id="78"/>
          <p:cNvSpPr txBox="true"/>
          <p:nvPr/>
        </p:nvSpPr>
        <p:spPr>
          <a:xfrm rot="0">
            <a:off x="2227354" y="369859"/>
            <a:ext cx="1326190" cy="140293"/>
          </a:xfrm>
          <a:prstGeom prst="rect">
            <a:avLst/>
          </a:prstGeom>
        </p:spPr>
        <p:txBody>
          <a:bodyPr anchor="t" rtlCol="false" tIns="0" lIns="0" bIns="0" rIns="0">
            <a:spAutoFit/>
          </a:bodyPr>
          <a:lstStyle/>
          <a:p>
            <a:pPr algn="l" marL="0" indent="0" lvl="0">
              <a:lnSpc>
                <a:spcPts val="1072"/>
              </a:lnSpc>
              <a:spcBef>
                <a:spcPct val="0"/>
              </a:spcBef>
            </a:pPr>
            <a:r>
              <a:rPr lang="en-US" sz="800" spc="12" strike="noStrike" u="none">
                <a:solidFill>
                  <a:srgbClr val="FFFFFF"/>
                </a:solidFill>
                <a:latin typeface="Lato"/>
                <a:ea typeface="Lato"/>
                <a:cs typeface="Lato"/>
                <a:sym typeface="Lato"/>
              </a:rPr>
              <a:t>hello@reallygreatsite.com</a:t>
            </a:r>
          </a:p>
        </p:txBody>
      </p:sp>
      <p:sp>
        <p:nvSpPr>
          <p:cNvPr name="TextBox 79" id="79"/>
          <p:cNvSpPr txBox="true"/>
          <p:nvPr/>
        </p:nvSpPr>
        <p:spPr>
          <a:xfrm rot="0">
            <a:off x="2369954" y="220859"/>
            <a:ext cx="416295" cy="125138"/>
          </a:xfrm>
          <a:prstGeom prst="rect">
            <a:avLst/>
          </a:prstGeom>
        </p:spPr>
        <p:txBody>
          <a:bodyPr anchor="t" rtlCol="false" tIns="0" lIns="0" bIns="0" rIns="0">
            <a:spAutoFit/>
          </a:bodyPr>
          <a:lstStyle/>
          <a:p>
            <a:pPr algn="l" marL="0" indent="0" lvl="0">
              <a:lnSpc>
                <a:spcPts val="938"/>
              </a:lnSpc>
              <a:spcBef>
                <a:spcPct val="0"/>
              </a:spcBef>
            </a:pPr>
            <a:r>
              <a:rPr lang="en-US" b="true" sz="700" spc="11">
                <a:solidFill>
                  <a:srgbClr val="FFFFFF"/>
                </a:solidFill>
                <a:latin typeface="Lato Bold"/>
                <a:ea typeface="Lato Bold"/>
                <a:cs typeface="Lato Bold"/>
                <a:sym typeface="Lato Bold"/>
              </a:rPr>
              <a:t>E-Mail:</a:t>
            </a:r>
          </a:p>
        </p:txBody>
      </p:sp>
      <p:sp>
        <p:nvSpPr>
          <p:cNvPr name="TextBox 80" id="80"/>
          <p:cNvSpPr txBox="true"/>
          <p:nvPr/>
        </p:nvSpPr>
        <p:spPr>
          <a:xfrm rot="0">
            <a:off x="489675" y="369859"/>
            <a:ext cx="881004" cy="140293"/>
          </a:xfrm>
          <a:prstGeom prst="rect">
            <a:avLst/>
          </a:prstGeom>
        </p:spPr>
        <p:txBody>
          <a:bodyPr anchor="t" rtlCol="false" tIns="0" lIns="0" bIns="0" rIns="0">
            <a:spAutoFit/>
          </a:bodyPr>
          <a:lstStyle/>
          <a:p>
            <a:pPr algn="l">
              <a:lnSpc>
                <a:spcPts val="1072"/>
              </a:lnSpc>
            </a:pPr>
            <a:r>
              <a:rPr lang="en-US" sz="800" spc="12">
                <a:solidFill>
                  <a:srgbClr val="FFFFFF"/>
                </a:solidFill>
                <a:latin typeface="Lato"/>
                <a:ea typeface="Lato"/>
                <a:cs typeface="Lato"/>
                <a:sym typeface="Lato"/>
              </a:rPr>
              <a:t>+123-456-7890</a:t>
            </a:r>
          </a:p>
        </p:txBody>
      </p:sp>
      <p:sp>
        <p:nvSpPr>
          <p:cNvPr name="TextBox 81" id="81"/>
          <p:cNvSpPr txBox="true"/>
          <p:nvPr/>
        </p:nvSpPr>
        <p:spPr>
          <a:xfrm rot="0">
            <a:off x="632275" y="220859"/>
            <a:ext cx="390574" cy="125138"/>
          </a:xfrm>
          <a:prstGeom prst="rect">
            <a:avLst/>
          </a:prstGeom>
        </p:spPr>
        <p:txBody>
          <a:bodyPr anchor="t" rtlCol="false" tIns="0" lIns="0" bIns="0" rIns="0">
            <a:spAutoFit/>
          </a:bodyPr>
          <a:lstStyle/>
          <a:p>
            <a:pPr algn="l">
              <a:lnSpc>
                <a:spcPts val="938"/>
              </a:lnSpc>
            </a:pPr>
            <a:r>
              <a:rPr lang="en-US" b="true" sz="700" spc="11">
                <a:solidFill>
                  <a:srgbClr val="FFFFFF"/>
                </a:solidFill>
                <a:latin typeface="Lato Bold"/>
                <a:ea typeface="Lato Bold"/>
                <a:cs typeface="Lato Bold"/>
                <a:sym typeface="Lato Bold"/>
              </a:rPr>
              <a:t>Phone:</a:t>
            </a:r>
          </a:p>
        </p:txBody>
      </p:sp>
      <p:sp>
        <p:nvSpPr>
          <p:cNvPr name="TextBox 82" id="82"/>
          <p:cNvSpPr txBox="true"/>
          <p:nvPr/>
        </p:nvSpPr>
        <p:spPr>
          <a:xfrm rot="0">
            <a:off x="3328348" y="2507415"/>
            <a:ext cx="3347359" cy="269240"/>
          </a:xfrm>
          <a:prstGeom prst="rect">
            <a:avLst/>
          </a:prstGeom>
        </p:spPr>
        <p:txBody>
          <a:bodyPr anchor="t" rtlCol="false" tIns="0" lIns="0" bIns="0" rIns="0">
            <a:spAutoFit/>
          </a:bodyPr>
          <a:lstStyle/>
          <a:p>
            <a:pPr algn="l">
              <a:lnSpc>
                <a:spcPts val="1960"/>
              </a:lnSpc>
              <a:spcBef>
                <a:spcPct val="0"/>
              </a:spcBef>
            </a:pPr>
            <a:r>
              <a:rPr lang="en-US" sz="1400" spc="406">
                <a:solidFill>
                  <a:srgbClr val="000000"/>
                </a:solidFill>
                <a:latin typeface="Telegraf"/>
                <a:ea typeface="Telegraf"/>
                <a:cs typeface="Telegraf"/>
                <a:sym typeface="Telegraf"/>
              </a:rPr>
              <a:t>MARKETING MANAGER</a:t>
            </a:r>
          </a:p>
        </p:txBody>
      </p:sp>
      <p:sp>
        <p:nvSpPr>
          <p:cNvPr name="TextBox 83" id="83"/>
          <p:cNvSpPr txBox="true"/>
          <p:nvPr/>
        </p:nvSpPr>
        <p:spPr>
          <a:xfrm rot="0">
            <a:off x="3260784" y="1204926"/>
            <a:ext cx="3939175" cy="769620"/>
          </a:xfrm>
          <a:prstGeom prst="rect">
            <a:avLst/>
          </a:prstGeom>
        </p:spPr>
        <p:txBody>
          <a:bodyPr anchor="t" rtlCol="false" tIns="0" lIns="0" bIns="0" rIns="0">
            <a:spAutoFit/>
          </a:bodyPr>
          <a:lstStyle/>
          <a:p>
            <a:pPr algn="l">
              <a:lnSpc>
                <a:spcPts val="5879"/>
              </a:lnSpc>
            </a:pPr>
            <a:r>
              <a:rPr lang="en-US" sz="4199">
                <a:solidFill>
                  <a:srgbClr val="000000"/>
                </a:solidFill>
                <a:latin typeface="Telegraf"/>
                <a:ea typeface="Telegraf"/>
                <a:cs typeface="Telegraf"/>
                <a:sym typeface="Telegraf"/>
              </a:rPr>
              <a:t>ALEXANDER </a:t>
            </a:r>
          </a:p>
        </p:txBody>
      </p:sp>
      <p:sp>
        <p:nvSpPr>
          <p:cNvPr name="TextBox 84" id="84"/>
          <p:cNvSpPr txBox="true"/>
          <p:nvPr/>
        </p:nvSpPr>
        <p:spPr>
          <a:xfrm rot="0">
            <a:off x="3260784" y="1757731"/>
            <a:ext cx="3939175" cy="769620"/>
          </a:xfrm>
          <a:prstGeom prst="rect">
            <a:avLst/>
          </a:prstGeom>
        </p:spPr>
        <p:txBody>
          <a:bodyPr anchor="t" rtlCol="false" tIns="0" lIns="0" bIns="0" rIns="0">
            <a:spAutoFit/>
          </a:bodyPr>
          <a:lstStyle/>
          <a:p>
            <a:pPr algn="l">
              <a:lnSpc>
                <a:spcPts val="5879"/>
              </a:lnSpc>
            </a:pPr>
            <a:r>
              <a:rPr lang="en-US" sz="4199" b="true">
                <a:solidFill>
                  <a:srgbClr val="000000"/>
                </a:solidFill>
                <a:latin typeface="Telegraf Bold"/>
                <a:ea typeface="Telegraf Bold"/>
                <a:cs typeface="Telegraf Bold"/>
                <a:sym typeface="Telegraf Bold"/>
              </a:rPr>
              <a:t>ARONOWITZ</a:t>
            </a:r>
          </a:p>
        </p:txBody>
      </p:sp>
      <p:sp>
        <p:nvSpPr>
          <p:cNvPr name="TextBox 85" id="85"/>
          <p:cNvSpPr txBox="true"/>
          <p:nvPr/>
        </p:nvSpPr>
        <p:spPr>
          <a:xfrm rot="0">
            <a:off x="3981120" y="369859"/>
            <a:ext cx="1326190" cy="140293"/>
          </a:xfrm>
          <a:prstGeom prst="rect">
            <a:avLst/>
          </a:prstGeom>
        </p:spPr>
        <p:txBody>
          <a:bodyPr anchor="t" rtlCol="false" tIns="0" lIns="0" bIns="0" rIns="0">
            <a:spAutoFit/>
          </a:bodyPr>
          <a:lstStyle/>
          <a:p>
            <a:pPr algn="l" marL="0" indent="0" lvl="0">
              <a:lnSpc>
                <a:spcPts val="1072"/>
              </a:lnSpc>
              <a:spcBef>
                <a:spcPct val="0"/>
              </a:spcBef>
            </a:pPr>
            <a:r>
              <a:rPr lang="en-US" sz="800" spc="12">
                <a:solidFill>
                  <a:srgbClr val="FFFFFF"/>
                </a:solidFill>
                <a:latin typeface="Lato"/>
                <a:ea typeface="Lato"/>
                <a:cs typeface="Lato"/>
                <a:sym typeface="Lato"/>
              </a:rPr>
              <a:t>www.</a:t>
            </a:r>
            <a:r>
              <a:rPr lang="en-US" sz="800" spc="12" strike="noStrike" u="none">
                <a:solidFill>
                  <a:srgbClr val="FFFFFF"/>
                </a:solidFill>
                <a:latin typeface="Lato"/>
                <a:ea typeface="Lato"/>
                <a:cs typeface="Lato"/>
                <a:sym typeface="Lato"/>
              </a:rPr>
              <a:t>reallygreatsite.com</a:t>
            </a:r>
          </a:p>
        </p:txBody>
      </p:sp>
      <p:sp>
        <p:nvSpPr>
          <p:cNvPr name="TextBox 86" id="86"/>
          <p:cNvSpPr txBox="true"/>
          <p:nvPr/>
        </p:nvSpPr>
        <p:spPr>
          <a:xfrm rot="0">
            <a:off x="4123719" y="220859"/>
            <a:ext cx="416295" cy="125138"/>
          </a:xfrm>
          <a:prstGeom prst="rect">
            <a:avLst/>
          </a:prstGeom>
        </p:spPr>
        <p:txBody>
          <a:bodyPr anchor="t" rtlCol="false" tIns="0" lIns="0" bIns="0" rIns="0">
            <a:spAutoFit/>
          </a:bodyPr>
          <a:lstStyle/>
          <a:p>
            <a:pPr algn="l" marL="0" indent="0" lvl="0">
              <a:lnSpc>
                <a:spcPts val="938"/>
              </a:lnSpc>
              <a:spcBef>
                <a:spcPct val="0"/>
              </a:spcBef>
            </a:pPr>
            <a:r>
              <a:rPr lang="en-US" b="true" sz="700" spc="11">
                <a:solidFill>
                  <a:srgbClr val="FFFFFF"/>
                </a:solidFill>
                <a:latin typeface="Lato Bold"/>
                <a:ea typeface="Lato Bold"/>
                <a:cs typeface="Lato Bold"/>
                <a:sym typeface="Lato Bold"/>
              </a:rPr>
              <a:t>Website:</a:t>
            </a:r>
          </a:p>
        </p:txBody>
      </p:sp>
      <p:sp>
        <p:nvSpPr>
          <p:cNvPr name="TextBox 87" id="87"/>
          <p:cNvSpPr txBox="true"/>
          <p:nvPr/>
        </p:nvSpPr>
        <p:spPr>
          <a:xfrm rot="0">
            <a:off x="458725" y="6362907"/>
            <a:ext cx="570315" cy="210185"/>
          </a:xfrm>
          <a:prstGeom prst="rect">
            <a:avLst/>
          </a:prstGeom>
        </p:spPr>
        <p:txBody>
          <a:bodyPr anchor="t" rtlCol="false" tIns="0" lIns="0" bIns="0" rIns="0">
            <a:spAutoFit/>
          </a:bodyPr>
          <a:lstStyle/>
          <a:p>
            <a:pPr algn="ctr">
              <a:lnSpc>
                <a:spcPts val="1870"/>
              </a:lnSpc>
            </a:pPr>
            <a:r>
              <a:rPr lang="en-US" sz="1000">
                <a:solidFill>
                  <a:srgbClr val="FFFFFF"/>
                </a:solidFill>
                <a:latin typeface="Lato"/>
                <a:ea typeface="Lato"/>
                <a:cs typeface="Lato"/>
                <a:sym typeface="Lato"/>
              </a:rPr>
              <a:t>English</a:t>
            </a:r>
          </a:p>
        </p:txBody>
      </p:sp>
      <p:sp>
        <p:nvSpPr>
          <p:cNvPr name="TextBox 88" id="88"/>
          <p:cNvSpPr txBox="true"/>
          <p:nvPr/>
        </p:nvSpPr>
        <p:spPr>
          <a:xfrm rot="0">
            <a:off x="1132159" y="6362907"/>
            <a:ext cx="696106" cy="210185"/>
          </a:xfrm>
          <a:prstGeom prst="rect">
            <a:avLst/>
          </a:prstGeom>
        </p:spPr>
        <p:txBody>
          <a:bodyPr anchor="t" rtlCol="false" tIns="0" lIns="0" bIns="0" rIns="0">
            <a:spAutoFit/>
          </a:bodyPr>
          <a:lstStyle/>
          <a:p>
            <a:pPr algn="ctr">
              <a:lnSpc>
                <a:spcPts val="1870"/>
              </a:lnSpc>
            </a:pPr>
            <a:r>
              <a:rPr lang="en-US" sz="1000">
                <a:solidFill>
                  <a:srgbClr val="FFFFFF"/>
                </a:solidFill>
                <a:latin typeface="Lato"/>
                <a:ea typeface="Lato"/>
                <a:cs typeface="Lato"/>
                <a:sym typeface="Lato"/>
              </a:rPr>
              <a:t>German</a:t>
            </a:r>
          </a:p>
        </p:txBody>
      </p:sp>
      <p:sp>
        <p:nvSpPr>
          <p:cNvPr name="TextBox 89" id="89"/>
          <p:cNvSpPr txBox="true"/>
          <p:nvPr/>
        </p:nvSpPr>
        <p:spPr>
          <a:xfrm rot="0">
            <a:off x="1861838" y="6362907"/>
            <a:ext cx="696106" cy="210185"/>
          </a:xfrm>
          <a:prstGeom prst="rect">
            <a:avLst/>
          </a:prstGeom>
        </p:spPr>
        <p:txBody>
          <a:bodyPr anchor="t" rtlCol="false" tIns="0" lIns="0" bIns="0" rIns="0">
            <a:spAutoFit/>
          </a:bodyPr>
          <a:lstStyle/>
          <a:p>
            <a:pPr algn="ctr">
              <a:lnSpc>
                <a:spcPts val="1870"/>
              </a:lnSpc>
            </a:pPr>
            <a:r>
              <a:rPr lang="en-US" sz="1000">
                <a:solidFill>
                  <a:srgbClr val="FFFFFF"/>
                </a:solidFill>
                <a:latin typeface="Lato"/>
                <a:ea typeface="Lato"/>
                <a:cs typeface="Lato"/>
                <a:sym typeface="Lato"/>
              </a:rPr>
              <a:t>Spanish</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DAHFt_iSdl8</dc:identifier>
  <dcterms:modified xsi:type="dcterms:W3CDTF">2011-08-01T06:04:30Z</dcterms:modified>
  <cp:revision>1</cp:revision>
  <dc:title>Black Monochrome Professional Resume</dc:title>
</cp:coreProperties>
</file>