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Poppins" charset="1" panose="00000500000000000000"/>
      <p:regular r:id="rId7"/>
    </p:embeddedFont>
    <p:embeddedFont>
      <p:font typeface="Poppins Bold" charset="1" panose="00000800000000000000"/>
      <p:regular r:id="rId8"/>
    </p:embeddedFont>
    <p:embeddedFont>
      <p:font typeface="Poppins Italics" charset="1" panose="00000500000000000000"/>
      <p:regular r:id="rId9"/>
    </p:embeddedFont>
    <p:embeddedFont>
      <p:font typeface="Poppins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81490" y="-146883"/>
            <a:ext cx="2743184" cy="10986413"/>
            <a:chOff x="0" y="0"/>
            <a:chExt cx="983095" cy="39372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83095" cy="3937282"/>
            </a:xfrm>
            <a:custGeom>
              <a:avLst/>
              <a:gdLst/>
              <a:ahLst/>
              <a:cxnLst/>
              <a:rect r="r" b="b" t="t" l="l"/>
              <a:pathLst>
                <a:path h="3937282" w="983095">
                  <a:moveTo>
                    <a:pt x="0" y="0"/>
                  </a:moveTo>
                  <a:lnTo>
                    <a:pt x="983095" y="0"/>
                  </a:lnTo>
                  <a:lnTo>
                    <a:pt x="983095" y="3937282"/>
                  </a:lnTo>
                  <a:lnTo>
                    <a:pt x="0" y="3937282"/>
                  </a:lnTo>
                  <a:close/>
                </a:path>
              </a:pathLst>
            </a:custGeom>
            <a:solidFill>
              <a:srgbClr val="DCEFF9">
                <a:alpha val="8000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983095" cy="3965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1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49207" y="812770"/>
            <a:ext cx="2063280" cy="2745732"/>
            <a:chOff x="487680" y="-128270"/>
            <a:chExt cx="11526520" cy="153390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253800" y="474207"/>
              <a:ext cx="11052628" cy="14922217"/>
            </a:xfrm>
            <a:custGeom>
              <a:avLst/>
              <a:gdLst/>
              <a:ahLst/>
              <a:cxnLst/>
              <a:rect r="r" b="b" t="t" l="l"/>
              <a:pathLst>
                <a:path h="14922217" w="11052628">
                  <a:moveTo>
                    <a:pt x="8470699" y="1180410"/>
                  </a:moveTo>
                  <a:cubicBezTo>
                    <a:pt x="6894630" y="-129751"/>
                    <a:pt x="5058210" y="-318894"/>
                    <a:pt x="3431340" y="462282"/>
                  </a:cubicBezTo>
                  <a:cubicBezTo>
                    <a:pt x="2298500" y="994342"/>
                    <a:pt x="1263450" y="2215314"/>
                    <a:pt x="633530" y="3965272"/>
                  </a:cubicBezTo>
                  <a:cubicBezTo>
                    <a:pt x="-142440" y="6118119"/>
                    <a:pt x="-233880" y="9058293"/>
                    <a:pt x="516690" y="11238819"/>
                  </a:cubicBezTo>
                  <a:cubicBezTo>
                    <a:pt x="1050090" y="12787332"/>
                    <a:pt x="1953060" y="13863755"/>
                    <a:pt x="2925880" y="14412732"/>
                  </a:cubicBezTo>
                  <a:cubicBezTo>
                    <a:pt x="3898700" y="14944839"/>
                    <a:pt x="4941370" y="14993100"/>
                    <a:pt x="5957370" y="14858679"/>
                  </a:cubicBezTo>
                  <a:cubicBezTo>
                    <a:pt x="7062270" y="14683375"/>
                    <a:pt x="8177330" y="14237428"/>
                    <a:pt x="9124749" y="13208676"/>
                  </a:cubicBezTo>
                  <a:cubicBezTo>
                    <a:pt x="10072170" y="12179921"/>
                    <a:pt x="10836710" y="10502239"/>
                    <a:pt x="11013239" y="8553912"/>
                  </a:cubicBezTo>
                  <a:cubicBezTo>
                    <a:pt x="11292639" y="5496868"/>
                    <a:pt x="10048039" y="2490571"/>
                    <a:pt x="8470699" y="1180410"/>
                  </a:cubicBezTo>
                  <a:lnTo>
                    <a:pt x="8470699" y="1180410"/>
                  </a:lnTo>
                  <a:close/>
                </a:path>
              </a:pathLst>
            </a:custGeom>
            <a:blipFill>
              <a:blip r:embed="rId2"/>
              <a:stretch>
                <a:fillRect l="4412" t="-1040" r="-8968" b="-14978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flipH="true">
            <a:off x="2909994" y="4320813"/>
            <a:ext cx="0" cy="5742237"/>
          </a:xfrm>
          <a:prstGeom prst="line">
            <a:avLst/>
          </a:prstGeom>
          <a:ln cap="flat" w="9525">
            <a:solidFill>
              <a:srgbClr val="07687A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453333" y="4649439"/>
            <a:ext cx="1830335" cy="75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48"/>
              </a:lnSpc>
            </a:pPr>
            <a:r>
              <a:rPr lang="en-US" sz="1097" spc="-1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+123-456-7890</a:t>
            </a:r>
          </a:p>
          <a:p>
            <a:pPr algn="l">
              <a:lnSpc>
                <a:spcPts val="1536"/>
              </a:lnSpc>
            </a:pPr>
            <a:r>
              <a:rPr lang="en-US" sz="1097" spc="-1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hello@reallygreatsite.com</a:t>
            </a:r>
          </a:p>
          <a:p>
            <a:pPr algn="l">
              <a:lnSpc>
                <a:spcPts val="1536"/>
              </a:lnSpc>
            </a:pPr>
            <a:r>
              <a:rPr lang="en-US" sz="1097" spc="-1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123 Anywhere St.,</a:t>
            </a:r>
          </a:p>
          <a:p>
            <a:pPr algn="l">
              <a:lnSpc>
                <a:spcPts val="1536"/>
              </a:lnSpc>
            </a:pPr>
            <a:r>
              <a:rPr lang="en-US" sz="1097" spc="-1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Any City, ST 12345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37701" y="4223024"/>
            <a:ext cx="1577686" cy="353531"/>
            <a:chOff x="0" y="0"/>
            <a:chExt cx="565407" cy="1266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65407" cy="126698"/>
            </a:xfrm>
            <a:custGeom>
              <a:avLst/>
              <a:gdLst/>
              <a:ahLst/>
              <a:cxnLst/>
              <a:rect r="r" b="b" t="t" l="l"/>
              <a:pathLst>
                <a:path h="126698" w="565407">
                  <a:moveTo>
                    <a:pt x="44164" y="0"/>
                  </a:moveTo>
                  <a:lnTo>
                    <a:pt x="521243" y="0"/>
                  </a:lnTo>
                  <a:cubicBezTo>
                    <a:pt x="532956" y="0"/>
                    <a:pt x="544189" y="4653"/>
                    <a:pt x="552472" y="12935"/>
                  </a:cubicBezTo>
                  <a:cubicBezTo>
                    <a:pt x="560754" y="21218"/>
                    <a:pt x="565407" y="32451"/>
                    <a:pt x="565407" y="44164"/>
                  </a:cubicBezTo>
                  <a:lnTo>
                    <a:pt x="565407" y="82533"/>
                  </a:lnTo>
                  <a:cubicBezTo>
                    <a:pt x="565407" y="94246"/>
                    <a:pt x="560754" y="105480"/>
                    <a:pt x="552472" y="113762"/>
                  </a:cubicBezTo>
                  <a:cubicBezTo>
                    <a:pt x="544189" y="122045"/>
                    <a:pt x="532956" y="126698"/>
                    <a:pt x="521243" y="126698"/>
                  </a:cubicBezTo>
                  <a:lnTo>
                    <a:pt x="44164" y="126698"/>
                  </a:lnTo>
                  <a:cubicBezTo>
                    <a:pt x="19773" y="126698"/>
                    <a:pt x="0" y="106925"/>
                    <a:pt x="0" y="82533"/>
                  </a:cubicBezTo>
                  <a:lnTo>
                    <a:pt x="0" y="44164"/>
                  </a:lnTo>
                  <a:cubicBezTo>
                    <a:pt x="0" y="32451"/>
                    <a:pt x="4653" y="21218"/>
                    <a:pt x="12935" y="12935"/>
                  </a:cubicBezTo>
                  <a:cubicBezTo>
                    <a:pt x="21218" y="4653"/>
                    <a:pt x="32451" y="0"/>
                    <a:pt x="44164" y="0"/>
                  </a:cubicBezTo>
                  <a:close/>
                </a:path>
              </a:pathLst>
            </a:custGeom>
            <a:solidFill>
              <a:srgbClr val="FFFBE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565407" cy="174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967921" y="1588993"/>
            <a:ext cx="2582207" cy="353531"/>
            <a:chOff x="0" y="0"/>
            <a:chExt cx="925405" cy="1266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25405" cy="126698"/>
            </a:xfrm>
            <a:custGeom>
              <a:avLst/>
              <a:gdLst/>
              <a:ahLst/>
              <a:cxnLst/>
              <a:rect r="r" b="b" t="t" l="l"/>
              <a:pathLst>
                <a:path h="126698" w="925405">
                  <a:moveTo>
                    <a:pt x="26984" y="0"/>
                  </a:moveTo>
                  <a:lnTo>
                    <a:pt x="898421" y="0"/>
                  </a:lnTo>
                  <a:cubicBezTo>
                    <a:pt x="913324" y="0"/>
                    <a:pt x="925405" y="12081"/>
                    <a:pt x="925405" y="26984"/>
                  </a:cubicBezTo>
                  <a:lnTo>
                    <a:pt x="925405" y="99714"/>
                  </a:lnTo>
                  <a:cubicBezTo>
                    <a:pt x="925405" y="106870"/>
                    <a:pt x="922562" y="113734"/>
                    <a:pt x="917501" y="118794"/>
                  </a:cubicBezTo>
                  <a:cubicBezTo>
                    <a:pt x="912441" y="123855"/>
                    <a:pt x="905577" y="126698"/>
                    <a:pt x="898421" y="126698"/>
                  </a:cubicBezTo>
                  <a:lnTo>
                    <a:pt x="26984" y="126698"/>
                  </a:lnTo>
                  <a:cubicBezTo>
                    <a:pt x="12081" y="126698"/>
                    <a:pt x="0" y="114617"/>
                    <a:pt x="0" y="99714"/>
                  </a:cubicBezTo>
                  <a:lnTo>
                    <a:pt x="0" y="26984"/>
                  </a:lnTo>
                  <a:cubicBezTo>
                    <a:pt x="0" y="12081"/>
                    <a:pt x="12081" y="0"/>
                    <a:pt x="26984" y="0"/>
                  </a:cubicBezTo>
                  <a:close/>
                </a:path>
              </a:pathLst>
            </a:custGeom>
            <a:solidFill>
              <a:srgbClr val="FFFBE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925405" cy="174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468487" y="4263843"/>
            <a:ext cx="1346604" cy="233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3"/>
              </a:lnSpc>
            </a:pPr>
            <a:r>
              <a:rPr lang="en-US" b="true" sz="1295" spc="25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INFORMATIONS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53333" y="6982011"/>
            <a:ext cx="1462054" cy="60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8"/>
              </a:lnSpc>
            </a:pPr>
            <a:r>
              <a:rPr lang="en-US" sz="1210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Français</a:t>
            </a:r>
          </a:p>
          <a:p>
            <a:pPr algn="l">
              <a:lnSpc>
                <a:spcPts val="1598"/>
              </a:lnSpc>
            </a:pPr>
            <a:r>
              <a:rPr lang="en-US" sz="1210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Anglais (courant)</a:t>
            </a:r>
          </a:p>
          <a:p>
            <a:pPr algn="l">
              <a:lnSpc>
                <a:spcPts val="1598"/>
              </a:lnSpc>
            </a:pPr>
            <a:r>
              <a:rPr lang="en-US" sz="1210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Espagnol (notions)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37701" y="6546070"/>
            <a:ext cx="1018386" cy="353531"/>
            <a:chOff x="0" y="0"/>
            <a:chExt cx="364967" cy="12669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64967" cy="126698"/>
            </a:xfrm>
            <a:custGeom>
              <a:avLst/>
              <a:gdLst/>
              <a:ahLst/>
              <a:cxnLst/>
              <a:rect r="r" b="b" t="t" l="l"/>
              <a:pathLst>
                <a:path h="126698" w="364967">
                  <a:moveTo>
                    <a:pt x="63349" y="0"/>
                  </a:moveTo>
                  <a:lnTo>
                    <a:pt x="301618" y="0"/>
                  </a:lnTo>
                  <a:cubicBezTo>
                    <a:pt x="318419" y="0"/>
                    <a:pt x="334532" y="6674"/>
                    <a:pt x="346412" y="18554"/>
                  </a:cubicBezTo>
                  <a:cubicBezTo>
                    <a:pt x="358292" y="30435"/>
                    <a:pt x="364967" y="46548"/>
                    <a:pt x="364967" y="63349"/>
                  </a:cubicBezTo>
                  <a:lnTo>
                    <a:pt x="364967" y="63349"/>
                  </a:lnTo>
                  <a:cubicBezTo>
                    <a:pt x="364967" y="80150"/>
                    <a:pt x="358292" y="96263"/>
                    <a:pt x="346412" y="108143"/>
                  </a:cubicBezTo>
                  <a:cubicBezTo>
                    <a:pt x="334532" y="120023"/>
                    <a:pt x="318419" y="126698"/>
                    <a:pt x="301618" y="126698"/>
                  </a:cubicBezTo>
                  <a:lnTo>
                    <a:pt x="63349" y="126698"/>
                  </a:lnTo>
                  <a:cubicBezTo>
                    <a:pt x="46548" y="126698"/>
                    <a:pt x="30435" y="120023"/>
                    <a:pt x="18554" y="108143"/>
                  </a:cubicBezTo>
                  <a:cubicBezTo>
                    <a:pt x="6674" y="96263"/>
                    <a:pt x="0" y="80150"/>
                    <a:pt x="0" y="63349"/>
                  </a:cubicBezTo>
                  <a:lnTo>
                    <a:pt x="0" y="63349"/>
                  </a:lnTo>
                  <a:cubicBezTo>
                    <a:pt x="0" y="46548"/>
                    <a:pt x="6674" y="30435"/>
                    <a:pt x="18554" y="18554"/>
                  </a:cubicBezTo>
                  <a:cubicBezTo>
                    <a:pt x="30435" y="6674"/>
                    <a:pt x="46548" y="0"/>
                    <a:pt x="63349" y="0"/>
                  </a:cubicBezTo>
                  <a:close/>
                </a:path>
              </a:pathLst>
            </a:custGeom>
            <a:solidFill>
              <a:srgbClr val="FFFBE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64967" cy="174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468487" y="6586890"/>
            <a:ext cx="842197" cy="233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3"/>
              </a:lnSpc>
            </a:pPr>
            <a:r>
              <a:rPr lang="en-US" b="true" sz="1295" spc="25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LANGUES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53333" y="9146988"/>
            <a:ext cx="1155911" cy="846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15"/>
              </a:lnSpc>
            </a:pPr>
            <a:r>
              <a:rPr lang="en-US" sz="1299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Voyages</a:t>
            </a:r>
          </a:p>
          <a:p>
            <a:pPr algn="l">
              <a:lnSpc>
                <a:spcPts val="1715"/>
              </a:lnSpc>
            </a:pPr>
            <a:r>
              <a:rPr lang="en-US" sz="1299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Cinéma</a:t>
            </a:r>
          </a:p>
          <a:p>
            <a:pPr algn="l">
              <a:lnSpc>
                <a:spcPts val="1715"/>
              </a:lnSpc>
            </a:pPr>
            <a:r>
              <a:rPr lang="en-US" sz="1299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Théâtre</a:t>
            </a:r>
          </a:p>
          <a:p>
            <a:pPr algn="l">
              <a:lnSpc>
                <a:spcPts val="1715"/>
              </a:lnSpc>
            </a:pPr>
            <a:r>
              <a:rPr lang="en-US" sz="1299" spc="-12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Sport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337701" y="8720572"/>
            <a:ext cx="1030800" cy="353531"/>
            <a:chOff x="0" y="0"/>
            <a:chExt cx="369415" cy="12669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9415" cy="126698"/>
            </a:xfrm>
            <a:custGeom>
              <a:avLst/>
              <a:gdLst/>
              <a:ahLst/>
              <a:cxnLst/>
              <a:rect r="r" b="b" t="t" l="l"/>
              <a:pathLst>
                <a:path h="126698" w="369415">
                  <a:moveTo>
                    <a:pt x="63349" y="0"/>
                  </a:moveTo>
                  <a:lnTo>
                    <a:pt x="306067" y="0"/>
                  </a:lnTo>
                  <a:cubicBezTo>
                    <a:pt x="322868" y="0"/>
                    <a:pt x="338981" y="6674"/>
                    <a:pt x="350861" y="18554"/>
                  </a:cubicBezTo>
                  <a:cubicBezTo>
                    <a:pt x="362741" y="30435"/>
                    <a:pt x="369415" y="46548"/>
                    <a:pt x="369415" y="63349"/>
                  </a:cubicBezTo>
                  <a:lnTo>
                    <a:pt x="369415" y="63349"/>
                  </a:lnTo>
                  <a:cubicBezTo>
                    <a:pt x="369415" y="80150"/>
                    <a:pt x="362741" y="96263"/>
                    <a:pt x="350861" y="108143"/>
                  </a:cubicBezTo>
                  <a:cubicBezTo>
                    <a:pt x="338981" y="120023"/>
                    <a:pt x="322868" y="126698"/>
                    <a:pt x="306067" y="126698"/>
                  </a:cubicBezTo>
                  <a:lnTo>
                    <a:pt x="63349" y="126698"/>
                  </a:lnTo>
                  <a:cubicBezTo>
                    <a:pt x="46548" y="126698"/>
                    <a:pt x="30435" y="120023"/>
                    <a:pt x="18554" y="108143"/>
                  </a:cubicBezTo>
                  <a:cubicBezTo>
                    <a:pt x="6674" y="96263"/>
                    <a:pt x="0" y="80150"/>
                    <a:pt x="0" y="63349"/>
                  </a:cubicBezTo>
                  <a:lnTo>
                    <a:pt x="0" y="63349"/>
                  </a:lnTo>
                  <a:cubicBezTo>
                    <a:pt x="0" y="46548"/>
                    <a:pt x="6674" y="30435"/>
                    <a:pt x="18554" y="18554"/>
                  </a:cubicBezTo>
                  <a:cubicBezTo>
                    <a:pt x="30435" y="6674"/>
                    <a:pt x="46548" y="0"/>
                    <a:pt x="63349" y="0"/>
                  </a:cubicBezTo>
                  <a:close/>
                </a:path>
              </a:pathLst>
            </a:custGeom>
            <a:solidFill>
              <a:srgbClr val="FFFBEB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69415" cy="174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468487" y="8761391"/>
            <a:ext cx="842197" cy="233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3"/>
              </a:lnSpc>
            </a:pPr>
            <a:r>
              <a:rPr lang="en-US" b="true" sz="1295" spc="25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INTÉRÊTS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2852067" y="7619168"/>
            <a:ext cx="115855" cy="115855"/>
            <a:chOff x="0" y="0"/>
            <a:chExt cx="154473" cy="154473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154473" cy="154473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7687A"/>
                </a:solidFill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31097" y="31097"/>
              <a:ext cx="92280" cy="92280"/>
              <a:chOff x="0" y="0"/>
              <a:chExt cx="812800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7687A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</p:grpSp>
      <p:sp>
        <p:nvSpPr>
          <p:cNvPr name="TextBox 33" id="33"/>
          <p:cNvSpPr txBox="true"/>
          <p:nvPr/>
        </p:nvSpPr>
        <p:spPr>
          <a:xfrm rot="0">
            <a:off x="3056249" y="7541206"/>
            <a:ext cx="3818799" cy="23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b="true" sz="1300" spc="26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FORMATIONS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056249" y="8044735"/>
            <a:ext cx="3670421" cy="207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2"/>
              </a:lnSpc>
            </a:pPr>
            <a:r>
              <a:rPr lang="en-US" b="true" sz="1201" spc="24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École Communication - Any City - 2026-2029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056249" y="8239062"/>
            <a:ext cx="3817010" cy="20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Master en Communication et Stratégies Digitales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2852067" y="4260981"/>
            <a:ext cx="115855" cy="115855"/>
            <a:chOff x="0" y="0"/>
            <a:chExt cx="154473" cy="154473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154473" cy="154473"/>
              <a:chOff x="0" y="0"/>
              <a:chExt cx="812800" cy="8128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7687A"/>
                </a:solidFill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31097" y="31097"/>
              <a:ext cx="92280" cy="92280"/>
              <a:chOff x="0" y="0"/>
              <a:chExt cx="812800" cy="8128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7687A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</p:grpSp>
      <p:sp>
        <p:nvSpPr>
          <p:cNvPr name="TextBox 43" id="43"/>
          <p:cNvSpPr txBox="true"/>
          <p:nvPr/>
        </p:nvSpPr>
        <p:spPr>
          <a:xfrm rot="0">
            <a:off x="3056249" y="4184924"/>
            <a:ext cx="3761649" cy="23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b="true" sz="1300" spc="26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expériences professionnelles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056249" y="4662772"/>
            <a:ext cx="3454775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b="true" sz="1400" spc="28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Rimberio - Any City - 2022-2025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056249" y="4885675"/>
            <a:ext cx="3454775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true">
                <a:solidFill>
                  <a:srgbClr val="07687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Community Manager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056249" y="5159163"/>
            <a:ext cx="3746799" cy="46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Création et supervision d'une équipe.</a:t>
            </a:r>
          </a:p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Développement de partenariats stratégiques.</a:t>
            </a:r>
          </a:p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Analyse des données sociales pour ajuster la stratégie.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056249" y="5988522"/>
            <a:ext cx="3454775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b="true" sz="1400" spc="28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Borcelle - Any City - 2020-2022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056249" y="6211425"/>
            <a:ext cx="3454775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true">
                <a:solidFill>
                  <a:srgbClr val="07687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Assistante Community Manager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056249" y="6484913"/>
            <a:ext cx="3746799" cy="546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488"/>
              </a:lnSpc>
              <a:buFont typeface="Arial"/>
              <a:buChar char="•"/>
            </a:pPr>
            <a:r>
              <a:rPr lang="en-US" sz="120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Interactions avec la communauté.</a:t>
            </a:r>
          </a:p>
          <a:p>
            <a:pPr algn="l" marL="259080" indent="-129540" lvl="1">
              <a:lnSpc>
                <a:spcPts val="1488"/>
              </a:lnSpc>
              <a:buFont typeface="Arial"/>
              <a:buChar char="•"/>
            </a:pPr>
            <a:r>
              <a:rPr lang="en-US" sz="120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Création de contenu attractif.</a:t>
            </a:r>
          </a:p>
          <a:p>
            <a:pPr algn="l" marL="259080" indent="-129540" lvl="1">
              <a:lnSpc>
                <a:spcPts val="1488"/>
              </a:lnSpc>
              <a:buFont typeface="Arial"/>
              <a:buChar char="•"/>
            </a:pPr>
            <a:r>
              <a:rPr lang="en-US" sz="1200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Analyse des données et rapports mensuels.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2852067" y="9018194"/>
            <a:ext cx="115855" cy="115855"/>
            <a:chOff x="0" y="0"/>
            <a:chExt cx="154473" cy="154473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0" y="0"/>
              <a:ext cx="154473" cy="154473"/>
              <a:chOff x="0" y="0"/>
              <a:chExt cx="812800" cy="81280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7687A"/>
                </a:solidFill>
                <a:prstDash val="solid"/>
                <a:miter/>
              </a:ln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32367" y="31097"/>
              <a:ext cx="92280" cy="92280"/>
              <a:chOff x="0" y="0"/>
              <a:chExt cx="812800" cy="812800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7687A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2527" lIns="52527" bIns="52527" rIns="52527"/>
              <a:lstStyle/>
              <a:p>
                <a:pPr algn="ctr">
                  <a:lnSpc>
                    <a:spcPts val="1715"/>
                  </a:lnSpc>
                </a:pPr>
              </a:p>
            </p:txBody>
          </p:sp>
        </p:grpSp>
      </p:grpSp>
      <p:sp>
        <p:nvSpPr>
          <p:cNvPr name="TextBox 57" id="57"/>
          <p:cNvSpPr txBox="true"/>
          <p:nvPr/>
        </p:nvSpPr>
        <p:spPr>
          <a:xfrm rot="0">
            <a:off x="3057201" y="9438072"/>
            <a:ext cx="1678712" cy="49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29569" indent="-114785" lvl="1">
              <a:lnSpc>
                <a:spcPts val="1318"/>
              </a:lnSpc>
              <a:buFont typeface="Arial"/>
              <a:buChar char="•"/>
            </a:pPr>
            <a:r>
              <a:rPr lang="en-US" sz="1063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Réseaux Sociaux</a:t>
            </a:r>
          </a:p>
          <a:p>
            <a:pPr algn="l" marL="229569" indent="-114785" lvl="1">
              <a:lnSpc>
                <a:spcPts val="1318"/>
              </a:lnSpc>
              <a:buFont typeface="Arial"/>
              <a:buChar char="•"/>
            </a:pPr>
            <a:r>
              <a:rPr lang="en-US" sz="1063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Création de contenu</a:t>
            </a:r>
          </a:p>
          <a:p>
            <a:pPr algn="l" marL="229569" indent="-114785" lvl="1">
              <a:lnSpc>
                <a:spcPts val="1318"/>
              </a:lnSpc>
              <a:buFont typeface="Arial"/>
              <a:buChar char="•"/>
            </a:pPr>
            <a:r>
              <a:rPr lang="en-US" sz="1063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Analyse des données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017621" y="9447597"/>
            <a:ext cx="1801229" cy="46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Stratégies de croissance</a:t>
            </a:r>
          </a:p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Gestion de crise en ligne</a:t>
            </a:r>
          </a:p>
          <a:p>
            <a:pPr algn="l" marL="215158" indent="-107579" lvl="1">
              <a:lnSpc>
                <a:spcPts val="1235"/>
              </a:lnSpc>
              <a:buFont typeface="Arial"/>
              <a:buChar char="•"/>
            </a:pPr>
            <a:r>
              <a:rPr lang="en-US" sz="996">
                <a:solidFill>
                  <a:srgbClr val="07687A"/>
                </a:solidFill>
                <a:latin typeface="Poppins"/>
                <a:ea typeface="Poppins"/>
                <a:cs typeface="Poppins"/>
                <a:sym typeface="Poppins"/>
              </a:rPr>
              <a:t>Référencement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057201" y="8949420"/>
            <a:ext cx="3816058" cy="23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b="true" sz="1300" spc="26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COMPÉTENCES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3057201" y="2596177"/>
            <a:ext cx="3746799" cy="924136"/>
            <a:chOff x="0" y="0"/>
            <a:chExt cx="4995732" cy="1232181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0" y="-47625"/>
              <a:ext cx="4995732" cy="3524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b="true" sz="1500" spc="30">
                  <a:solidFill>
                    <a:srgbClr val="07687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À propos de moi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0" y="517939"/>
              <a:ext cx="4995732" cy="7142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59"/>
                </a:lnSpc>
              </a:pPr>
              <a:r>
                <a:rPr lang="en-US" sz="898">
                  <a:solidFill>
                    <a:srgbClr val="07687A"/>
                  </a:solidFill>
                  <a:latin typeface="Poppins"/>
                  <a:ea typeface="Poppins"/>
                  <a:cs typeface="Poppins"/>
                  <a:sym typeface="Poppins"/>
                </a:rPr>
                <a:t>Passionnée par les réseaux sociaux et la création de contenus,</a:t>
              </a:r>
            </a:p>
            <a:p>
              <a:pPr algn="l">
                <a:lnSpc>
                  <a:spcPts val="1059"/>
                </a:lnSpc>
              </a:pPr>
              <a:r>
                <a:rPr lang="en-US" sz="898">
                  <a:solidFill>
                    <a:srgbClr val="07687A"/>
                  </a:solidFill>
                  <a:latin typeface="Poppins"/>
                  <a:ea typeface="Poppins"/>
                  <a:cs typeface="Poppins"/>
                  <a:sym typeface="Poppins"/>
                </a:rPr>
                <a:t>je suis une community manager dynamique. Avec une solide expérience dans la gestion de communautés en ligne, je m'efforce de créer des interactions authentiques et engageantes. </a:t>
              </a:r>
            </a:p>
          </p:txBody>
        </p:sp>
      </p:grpSp>
      <p:sp>
        <p:nvSpPr>
          <p:cNvPr name="TextBox 63" id="63"/>
          <p:cNvSpPr txBox="true"/>
          <p:nvPr/>
        </p:nvSpPr>
        <p:spPr>
          <a:xfrm rot="0">
            <a:off x="3057201" y="1088483"/>
            <a:ext cx="3936685" cy="50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b="true" sz="3763" spc="-90">
                <a:solidFill>
                  <a:srgbClr val="07687A"/>
                </a:solidFill>
                <a:latin typeface="Poppins Bold"/>
                <a:ea typeface="Poppins Bold"/>
                <a:cs typeface="Poppins Bold"/>
                <a:sym typeface="Poppins Bold"/>
              </a:rPr>
              <a:t>Camilla Martine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057201" y="1610814"/>
            <a:ext cx="3498257" cy="28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0"/>
              </a:lnSpc>
            </a:pPr>
            <a:r>
              <a:rPr lang="en-US" b="true" sz="1621" spc="32">
                <a:solidFill>
                  <a:srgbClr val="07687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COMMUNITY MANAGER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DAHFt9gsk8w</dc:identifier>
  <dcterms:modified xsi:type="dcterms:W3CDTF">2011-08-01T06:04:30Z</dcterms:modified>
  <cp:revision>1</cp:revision>
  <dc:title>CV Français Professionnel Simple Moderne Blanc Bleu Beige</dc:title>
</cp:coreProperties>
</file>