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556500" cy="10693400"/>
  <p:notesSz cx="6858000" cy="9144000"/>
  <p:embeddedFontLst>
    <p:embeddedFont>
      <p:font typeface="DM Sans Bold" charset="1" panose="00000000000000000000"/>
      <p:regular r:id="rId7"/>
    </p:embeddedFont>
    <p:embeddedFont>
      <p:font typeface="29LT Bukra Extra-Light" charset="1" panose="020B0304040000000004"/>
      <p:regular r:id="rId8"/>
    </p:embeddedFont>
    <p:embeddedFont>
      <p:font typeface="29LT Bukra Medium" charset="1" panose="020B0604040000000004"/>
      <p:regular r:id="rId9"/>
    </p:embeddedFont>
    <p:embeddedFont>
      <p:font typeface="29LT Bukra Bold" charset="1" panose="020B0804040000000004"/>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1807" y="3093329"/>
            <a:ext cx="3227195" cy="8605499"/>
            <a:chOff x="0" y="0"/>
            <a:chExt cx="1121722" cy="2991135"/>
          </a:xfrm>
        </p:grpSpPr>
        <p:sp>
          <p:nvSpPr>
            <p:cNvPr name="Freeform 3" id="3"/>
            <p:cNvSpPr/>
            <p:nvPr/>
          </p:nvSpPr>
          <p:spPr>
            <a:xfrm flipH="false" flipV="false" rot="0">
              <a:off x="0" y="0"/>
              <a:ext cx="1121722" cy="2991135"/>
            </a:xfrm>
            <a:custGeom>
              <a:avLst/>
              <a:gdLst/>
              <a:ahLst/>
              <a:cxnLst/>
              <a:rect r="r" b="b" t="t" l="l"/>
              <a:pathLst>
                <a:path h="2991135" w="1121722">
                  <a:moveTo>
                    <a:pt x="0" y="0"/>
                  </a:moveTo>
                  <a:lnTo>
                    <a:pt x="1121722" y="0"/>
                  </a:lnTo>
                  <a:lnTo>
                    <a:pt x="1121722" y="2991135"/>
                  </a:lnTo>
                  <a:lnTo>
                    <a:pt x="0" y="2991135"/>
                  </a:lnTo>
                  <a:close/>
                </a:path>
              </a:pathLst>
            </a:custGeom>
            <a:solidFill>
              <a:srgbClr val="E8E1D8"/>
            </a:solidFill>
          </p:spPr>
        </p:sp>
        <p:sp>
          <p:nvSpPr>
            <p:cNvPr name="TextBox 4" id="4"/>
            <p:cNvSpPr txBox="true"/>
            <p:nvPr/>
          </p:nvSpPr>
          <p:spPr>
            <a:xfrm>
              <a:off x="0" y="-57150"/>
              <a:ext cx="1121722" cy="3048285"/>
            </a:xfrm>
            <a:prstGeom prst="rect">
              <a:avLst/>
            </a:prstGeom>
          </p:spPr>
          <p:txBody>
            <a:bodyPr anchor="ctr" rtlCol="false" tIns="50800" lIns="50800" bIns="50800" rIns="50800"/>
            <a:lstStyle/>
            <a:p>
              <a:pPr algn="ctr">
                <a:lnSpc>
                  <a:spcPts val="1700"/>
                </a:lnSpc>
              </a:pPr>
            </a:p>
          </p:txBody>
        </p:sp>
      </p:grpSp>
      <p:grpSp>
        <p:nvGrpSpPr>
          <p:cNvPr name="Group 5" id="5"/>
          <p:cNvGrpSpPr/>
          <p:nvPr/>
        </p:nvGrpSpPr>
        <p:grpSpPr>
          <a:xfrm rot="-5400000">
            <a:off x="3590617" y="-1189794"/>
            <a:ext cx="3387894" cy="5178352"/>
            <a:chOff x="0" y="0"/>
            <a:chExt cx="1177578" cy="1799913"/>
          </a:xfrm>
        </p:grpSpPr>
        <p:sp>
          <p:nvSpPr>
            <p:cNvPr name="Freeform 6" id="6"/>
            <p:cNvSpPr/>
            <p:nvPr/>
          </p:nvSpPr>
          <p:spPr>
            <a:xfrm flipH="false" flipV="false" rot="0">
              <a:off x="0" y="0"/>
              <a:ext cx="1177578" cy="1799913"/>
            </a:xfrm>
            <a:custGeom>
              <a:avLst/>
              <a:gdLst/>
              <a:ahLst/>
              <a:cxnLst/>
              <a:rect r="r" b="b" t="t" l="l"/>
              <a:pathLst>
                <a:path h="1799913" w="1177578">
                  <a:moveTo>
                    <a:pt x="0" y="0"/>
                  </a:moveTo>
                  <a:lnTo>
                    <a:pt x="1177578" y="0"/>
                  </a:lnTo>
                  <a:lnTo>
                    <a:pt x="1177578" y="1799913"/>
                  </a:lnTo>
                  <a:lnTo>
                    <a:pt x="0" y="1799913"/>
                  </a:lnTo>
                  <a:close/>
                </a:path>
              </a:pathLst>
            </a:custGeom>
            <a:solidFill>
              <a:srgbClr val="5DA6BF">
                <a:alpha val="29804"/>
              </a:srgbClr>
            </a:solidFill>
          </p:spPr>
        </p:sp>
        <p:sp>
          <p:nvSpPr>
            <p:cNvPr name="TextBox 7" id="7"/>
            <p:cNvSpPr txBox="true"/>
            <p:nvPr/>
          </p:nvSpPr>
          <p:spPr>
            <a:xfrm>
              <a:off x="0" y="-57150"/>
              <a:ext cx="1177578" cy="1857063"/>
            </a:xfrm>
            <a:prstGeom prst="rect">
              <a:avLst/>
            </a:prstGeom>
          </p:spPr>
          <p:txBody>
            <a:bodyPr anchor="ctr" rtlCol="false" tIns="50800" lIns="50800" bIns="50800" rIns="50800"/>
            <a:lstStyle/>
            <a:p>
              <a:pPr algn="ctr">
                <a:lnSpc>
                  <a:spcPts val="1700"/>
                </a:lnSpc>
              </a:pPr>
            </a:p>
          </p:txBody>
        </p:sp>
      </p:grpSp>
      <p:grpSp>
        <p:nvGrpSpPr>
          <p:cNvPr name="Group 8" id="8"/>
          <p:cNvGrpSpPr/>
          <p:nvPr/>
        </p:nvGrpSpPr>
        <p:grpSpPr>
          <a:xfrm rot="0">
            <a:off x="140010" y="382203"/>
            <a:ext cx="2374839" cy="237483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518" r="0" b="-49575"/>
              </a:stretch>
            </a:blipFill>
          </p:spPr>
        </p:sp>
      </p:grpSp>
      <p:sp>
        <p:nvSpPr>
          <p:cNvPr name="Freeform 10" id="10"/>
          <p:cNvSpPr/>
          <p:nvPr/>
        </p:nvSpPr>
        <p:spPr>
          <a:xfrm flipH="false" flipV="false" rot="0">
            <a:off x="1237680" y="5817909"/>
            <a:ext cx="167184" cy="238834"/>
          </a:xfrm>
          <a:custGeom>
            <a:avLst/>
            <a:gdLst/>
            <a:ahLst/>
            <a:cxnLst/>
            <a:rect r="r" b="b" t="t" l="l"/>
            <a:pathLst>
              <a:path h="238834" w="167184">
                <a:moveTo>
                  <a:pt x="0" y="0"/>
                </a:moveTo>
                <a:lnTo>
                  <a:pt x="167184" y="0"/>
                </a:lnTo>
                <a:lnTo>
                  <a:pt x="167184" y="238834"/>
                </a:lnTo>
                <a:lnTo>
                  <a:pt x="0" y="2388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0">
            <a:off x="1254211" y="5135573"/>
            <a:ext cx="150653" cy="236741"/>
          </a:xfrm>
          <a:custGeom>
            <a:avLst/>
            <a:gdLst/>
            <a:ahLst/>
            <a:cxnLst/>
            <a:rect r="r" b="b" t="t" l="l"/>
            <a:pathLst>
              <a:path h="236741" w="150653">
                <a:moveTo>
                  <a:pt x="0" y="0"/>
                </a:moveTo>
                <a:lnTo>
                  <a:pt x="150653" y="0"/>
                </a:lnTo>
                <a:lnTo>
                  <a:pt x="150653" y="236741"/>
                </a:lnTo>
                <a:lnTo>
                  <a:pt x="0" y="2367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212227" y="3893329"/>
            <a:ext cx="196051" cy="196051"/>
          </a:xfrm>
          <a:custGeom>
            <a:avLst/>
            <a:gdLst/>
            <a:ahLst/>
            <a:cxnLst/>
            <a:rect r="r" b="b" t="t" l="l"/>
            <a:pathLst>
              <a:path h="196051" w="196051">
                <a:moveTo>
                  <a:pt x="0" y="0"/>
                </a:moveTo>
                <a:lnTo>
                  <a:pt x="196050" y="0"/>
                </a:lnTo>
                <a:lnTo>
                  <a:pt x="196050" y="196051"/>
                </a:lnTo>
                <a:lnTo>
                  <a:pt x="0" y="19605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212227" y="4534974"/>
            <a:ext cx="206973" cy="155004"/>
          </a:xfrm>
          <a:custGeom>
            <a:avLst/>
            <a:gdLst/>
            <a:ahLst/>
            <a:cxnLst/>
            <a:rect r="r" b="b" t="t" l="l"/>
            <a:pathLst>
              <a:path h="155004" w="206973">
                <a:moveTo>
                  <a:pt x="0" y="0"/>
                </a:moveTo>
                <a:lnTo>
                  <a:pt x="206973" y="0"/>
                </a:lnTo>
                <a:lnTo>
                  <a:pt x="206973" y="155005"/>
                </a:lnTo>
                <a:lnTo>
                  <a:pt x="0" y="15500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1232121" y="3280551"/>
            <a:ext cx="167184" cy="167184"/>
          </a:xfrm>
          <a:custGeom>
            <a:avLst/>
            <a:gdLst/>
            <a:ahLst/>
            <a:cxnLst/>
            <a:rect r="r" b="b" t="t" l="l"/>
            <a:pathLst>
              <a:path h="167184" w="167184">
                <a:moveTo>
                  <a:pt x="0" y="0"/>
                </a:moveTo>
                <a:lnTo>
                  <a:pt x="167184" y="0"/>
                </a:lnTo>
                <a:lnTo>
                  <a:pt x="167184" y="167184"/>
                </a:lnTo>
                <a:lnTo>
                  <a:pt x="0" y="16718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5" id="15"/>
          <p:cNvSpPr/>
          <p:nvPr/>
        </p:nvSpPr>
        <p:spPr>
          <a:xfrm flipH="false" flipV="false" rot="5400000">
            <a:off x="-398799" y="1300218"/>
            <a:ext cx="1077618" cy="538809"/>
          </a:xfrm>
          <a:custGeom>
            <a:avLst/>
            <a:gdLst/>
            <a:ahLst/>
            <a:cxnLst/>
            <a:rect r="r" b="b" t="t" l="l"/>
            <a:pathLst>
              <a:path h="538809" w="1077618">
                <a:moveTo>
                  <a:pt x="0" y="0"/>
                </a:moveTo>
                <a:lnTo>
                  <a:pt x="1077618" y="0"/>
                </a:lnTo>
                <a:lnTo>
                  <a:pt x="1077618" y="538809"/>
                </a:lnTo>
                <a:lnTo>
                  <a:pt x="0" y="53880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6" id="16"/>
          <p:cNvSpPr/>
          <p:nvPr/>
        </p:nvSpPr>
        <p:spPr>
          <a:xfrm flipH="false" flipV="false" rot="-5400000">
            <a:off x="1928770" y="1341814"/>
            <a:ext cx="1077618" cy="455617"/>
          </a:xfrm>
          <a:custGeom>
            <a:avLst/>
            <a:gdLst/>
            <a:ahLst/>
            <a:cxnLst/>
            <a:rect r="r" b="b" t="t" l="l"/>
            <a:pathLst>
              <a:path h="455617" w="1077618">
                <a:moveTo>
                  <a:pt x="0" y="0"/>
                </a:moveTo>
                <a:lnTo>
                  <a:pt x="1077618" y="0"/>
                </a:lnTo>
                <a:lnTo>
                  <a:pt x="1077618" y="455617"/>
                </a:lnTo>
                <a:lnTo>
                  <a:pt x="0" y="455617"/>
                </a:lnTo>
                <a:lnTo>
                  <a:pt x="0" y="0"/>
                </a:lnTo>
                <a:close/>
              </a:path>
            </a:pathLst>
          </a:custGeom>
          <a:blipFill>
            <a:blip r:embed="rId13">
              <a:extLst>
                <a:ext uri="{96DAC541-7B7A-43D3-8B79-37D633B846F1}">
                  <asvg:svgBlip xmlns:asvg="http://schemas.microsoft.com/office/drawing/2016/SVG/main" r:embed="rId14"/>
                </a:ext>
              </a:extLst>
            </a:blip>
            <a:stretch>
              <a:fillRect l="0" t="0" r="0" b="-18259"/>
            </a:stretch>
          </a:blipFill>
        </p:spPr>
      </p:sp>
      <p:sp>
        <p:nvSpPr>
          <p:cNvPr name="Freeform 17" id="17"/>
          <p:cNvSpPr/>
          <p:nvPr/>
        </p:nvSpPr>
        <p:spPr>
          <a:xfrm flipH="false" flipV="false" rot="0">
            <a:off x="684974" y="7047065"/>
            <a:ext cx="277117" cy="277117"/>
          </a:xfrm>
          <a:custGeom>
            <a:avLst/>
            <a:gdLst/>
            <a:ahLst/>
            <a:cxnLst/>
            <a:rect r="r" b="b" t="t" l="l"/>
            <a:pathLst>
              <a:path h="277117" w="277117">
                <a:moveTo>
                  <a:pt x="0" y="0"/>
                </a:moveTo>
                <a:lnTo>
                  <a:pt x="277117" y="0"/>
                </a:lnTo>
                <a:lnTo>
                  <a:pt x="277117" y="277116"/>
                </a:lnTo>
                <a:lnTo>
                  <a:pt x="0" y="2771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8" id="18"/>
          <p:cNvSpPr/>
          <p:nvPr/>
        </p:nvSpPr>
        <p:spPr>
          <a:xfrm flipH="false" flipV="false" rot="0">
            <a:off x="674568" y="8731156"/>
            <a:ext cx="277117" cy="277117"/>
          </a:xfrm>
          <a:custGeom>
            <a:avLst/>
            <a:gdLst/>
            <a:ahLst/>
            <a:cxnLst/>
            <a:rect r="r" b="b" t="t" l="l"/>
            <a:pathLst>
              <a:path h="277117" w="277117">
                <a:moveTo>
                  <a:pt x="0" y="0"/>
                </a:moveTo>
                <a:lnTo>
                  <a:pt x="277116" y="0"/>
                </a:lnTo>
                <a:lnTo>
                  <a:pt x="277116" y="277117"/>
                </a:lnTo>
                <a:lnTo>
                  <a:pt x="0" y="27711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19" id="19"/>
          <p:cNvGrpSpPr/>
          <p:nvPr/>
        </p:nvGrpSpPr>
        <p:grpSpPr>
          <a:xfrm rot="0">
            <a:off x="3144939" y="6190985"/>
            <a:ext cx="85486" cy="266590"/>
            <a:chOff x="0" y="0"/>
            <a:chExt cx="30636" cy="95540"/>
          </a:xfrm>
        </p:grpSpPr>
        <p:sp>
          <p:nvSpPr>
            <p:cNvPr name="Freeform 20" id="20"/>
            <p:cNvSpPr/>
            <p:nvPr/>
          </p:nvSpPr>
          <p:spPr>
            <a:xfrm flipH="false" flipV="false" rot="0">
              <a:off x="0" y="0"/>
              <a:ext cx="30636" cy="95540"/>
            </a:xfrm>
            <a:custGeom>
              <a:avLst/>
              <a:gdLst/>
              <a:ahLst/>
              <a:cxnLst/>
              <a:rect r="r" b="b" t="t" l="l"/>
              <a:pathLst>
                <a:path h="95540" w="30636">
                  <a:moveTo>
                    <a:pt x="0" y="0"/>
                  </a:moveTo>
                  <a:lnTo>
                    <a:pt x="30636" y="0"/>
                  </a:lnTo>
                  <a:lnTo>
                    <a:pt x="30636" y="95540"/>
                  </a:lnTo>
                  <a:lnTo>
                    <a:pt x="0" y="95540"/>
                  </a:lnTo>
                  <a:close/>
                </a:path>
              </a:pathLst>
            </a:custGeom>
            <a:solidFill>
              <a:srgbClr val="5DA6BF"/>
            </a:solidFill>
          </p:spPr>
        </p:sp>
        <p:sp>
          <p:nvSpPr>
            <p:cNvPr name="TextBox 21" id="21"/>
            <p:cNvSpPr txBox="true"/>
            <p:nvPr/>
          </p:nvSpPr>
          <p:spPr>
            <a:xfrm>
              <a:off x="0" y="-57150"/>
              <a:ext cx="30636" cy="152690"/>
            </a:xfrm>
            <a:prstGeom prst="rect">
              <a:avLst/>
            </a:prstGeom>
          </p:spPr>
          <p:txBody>
            <a:bodyPr anchor="ctr" rtlCol="false" tIns="50800" lIns="50800" bIns="50800" rIns="50800"/>
            <a:lstStyle/>
            <a:p>
              <a:pPr algn="ctr">
                <a:lnSpc>
                  <a:spcPts val="1700"/>
                </a:lnSpc>
              </a:pPr>
            </a:p>
          </p:txBody>
        </p:sp>
      </p:grpSp>
      <p:grpSp>
        <p:nvGrpSpPr>
          <p:cNvPr name="Group 22" id="22"/>
          <p:cNvGrpSpPr/>
          <p:nvPr/>
        </p:nvGrpSpPr>
        <p:grpSpPr>
          <a:xfrm rot="0">
            <a:off x="3144939" y="7118406"/>
            <a:ext cx="85486" cy="266590"/>
            <a:chOff x="0" y="0"/>
            <a:chExt cx="30636" cy="95540"/>
          </a:xfrm>
        </p:grpSpPr>
        <p:sp>
          <p:nvSpPr>
            <p:cNvPr name="Freeform 23" id="23"/>
            <p:cNvSpPr/>
            <p:nvPr/>
          </p:nvSpPr>
          <p:spPr>
            <a:xfrm flipH="false" flipV="false" rot="0">
              <a:off x="0" y="0"/>
              <a:ext cx="30636" cy="95540"/>
            </a:xfrm>
            <a:custGeom>
              <a:avLst/>
              <a:gdLst/>
              <a:ahLst/>
              <a:cxnLst/>
              <a:rect r="r" b="b" t="t" l="l"/>
              <a:pathLst>
                <a:path h="95540" w="30636">
                  <a:moveTo>
                    <a:pt x="0" y="0"/>
                  </a:moveTo>
                  <a:lnTo>
                    <a:pt x="30636" y="0"/>
                  </a:lnTo>
                  <a:lnTo>
                    <a:pt x="30636" y="95540"/>
                  </a:lnTo>
                  <a:lnTo>
                    <a:pt x="0" y="95540"/>
                  </a:lnTo>
                  <a:close/>
                </a:path>
              </a:pathLst>
            </a:custGeom>
            <a:solidFill>
              <a:srgbClr val="5DA6BF"/>
            </a:solidFill>
          </p:spPr>
        </p:sp>
        <p:sp>
          <p:nvSpPr>
            <p:cNvPr name="TextBox 24" id="24"/>
            <p:cNvSpPr txBox="true"/>
            <p:nvPr/>
          </p:nvSpPr>
          <p:spPr>
            <a:xfrm>
              <a:off x="0" y="-57150"/>
              <a:ext cx="30636" cy="152690"/>
            </a:xfrm>
            <a:prstGeom prst="rect">
              <a:avLst/>
            </a:prstGeom>
          </p:spPr>
          <p:txBody>
            <a:bodyPr anchor="ctr" rtlCol="false" tIns="50800" lIns="50800" bIns="50800" rIns="50800"/>
            <a:lstStyle/>
            <a:p>
              <a:pPr algn="ctr">
                <a:lnSpc>
                  <a:spcPts val="1700"/>
                </a:lnSpc>
              </a:pPr>
            </a:p>
          </p:txBody>
        </p:sp>
      </p:grpSp>
      <p:grpSp>
        <p:nvGrpSpPr>
          <p:cNvPr name="Group 25" id="25"/>
          <p:cNvGrpSpPr/>
          <p:nvPr/>
        </p:nvGrpSpPr>
        <p:grpSpPr>
          <a:xfrm rot="0">
            <a:off x="3144939" y="8411902"/>
            <a:ext cx="85486" cy="266590"/>
            <a:chOff x="0" y="0"/>
            <a:chExt cx="30636" cy="95540"/>
          </a:xfrm>
        </p:grpSpPr>
        <p:sp>
          <p:nvSpPr>
            <p:cNvPr name="Freeform 26" id="26"/>
            <p:cNvSpPr/>
            <p:nvPr/>
          </p:nvSpPr>
          <p:spPr>
            <a:xfrm flipH="false" flipV="false" rot="0">
              <a:off x="0" y="0"/>
              <a:ext cx="30636" cy="95540"/>
            </a:xfrm>
            <a:custGeom>
              <a:avLst/>
              <a:gdLst/>
              <a:ahLst/>
              <a:cxnLst/>
              <a:rect r="r" b="b" t="t" l="l"/>
              <a:pathLst>
                <a:path h="95540" w="30636">
                  <a:moveTo>
                    <a:pt x="0" y="0"/>
                  </a:moveTo>
                  <a:lnTo>
                    <a:pt x="30636" y="0"/>
                  </a:lnTo>
                  <a:lnTo>
                    <a:pt x="30636" y="95540"/>
                  </a:lnTo>
                  <a:lnTo>
                    <a:pt x="0" y="95540"/>
                  </a:lnTo>
                  <a:close/>
                </a:path>
              </a:pathLst>
            </a:custGeom>
            <a:solidFill>
              <a:srgbClr val="5DA6BF"/>
            </a:solidFill>
          </p:spPr>
        </p:sp>
        <p:sp>
          <p:nvSpPr>
            <p:cNvPr name="TextBox 27" id="27"/>
            <p:cNvSpPr txBox="true"/>
            <p:nvPr/>
          </p:nvSpPr>
          <p:spPr>
            <a:xfrm>
              <a:off x="0" y="-57150"/>
              <a:ext cx="30636" cy="152690"/>
            </a:xfrm>
            <a:prstGeom prst="rect">
              <a:avLst/>
            </a:prstGeom>
          </p:spPr>
          <p:txBody>
            <a:bodyPr anchor="ctr" rtlCol="false" tIns="50800" lIns="50800" bIns="50800" rIns="50800"/>
            <a:lstStyle/>
            <a:p>
              <a:pPr algn="ctr">
                <a:lnSpc>
                  <a:spcPts val="1700"/>
                </a:lnSpc>
              </a:pPr>
            </a:p>
          </p:txBody>
        </p:sp>
      </p:grpSp>
      <p:grpSp>
        <p:nvGrpSpPr>
          <p:cNvPr name="Group 28" id="28"/>
          <p:cNvGrpSpPr/>
          <p:nvPr/>
        </p:nvGrpSpPr>
        <p:grpSpPr>
          <a:xfrm rot="0">
            <a:off x="3144939" y="9339598"/>
            <a:ext cx="85486" cy="266590"/>
            <a:chOff x="0" y="0"/>
            <a:chExt cx="30636" cy="95540"/>
          </a:xfrm>
        </p:grpSpPr>
        <p:sp>
          <p:nvSpPr>
            <p:cNvPr name="Freeform 29" id="29"/>
            <p:cNvSpPr/>
            <p:nvPr/>
          </p:nvSpPr>
          <p:spPr>
            <a:xfrm flipH="false" flipV="false" rot="0">
              <a:off x="0" y="0"/>
              <a:ext cx="30636" cy="95540"/>
            </a:xfrm>
            <a:custGeom>
              <a:avLst/>
              <a:gdLst/>
              <a:ahLst/>
              <a:cxnLst/>
              <a:rect r="r" b="b" t="t" l="l"/>
              <a:pathLst>
                <a:path h="95540" w="30636">
                  <a:moveTo>
                    <a:pt x="0" y="0"/>
                  </a:moveTo>
                  <a:lnTo>
                    <a:pt x="30636" y="0"/>
                  </a:lnTo>
                  <a:lnTo>
                    <a:pt x="30636" y="95540"/>
                  </a:lnTo>
                  <a:lnTo>
                    <a:pt x="0" y="95540"/>
                  </a:lnTo>
                  <a:close/>
                </a:path>
              </a:pathLst>
            </a:custGeom>
            <a:solidFill>
              <a:srgbClr val="5DA6BF"/>
            </a:solidFill>
          </p:spPr>
        </p:sp>
        <p:sp>
          <p:nvSpPr>
            <p:cNvPr name="TextBox 30" id="30"/>
            <p:cNvSpPr txBox="true"/>
            <p:nvPr/>
          </p:nvSpPr>
          <p:spPr>
            <a:xfrm>
              <a:off x="0" y="-57150"/>
              <a:ext cx="30636" cy="152690"/>
            </a:xfrm>
            <a:prstGeom prst="rect">
              <a:avLst/>
            </a:prstGeom>
          </p:spPr>
          <p:txBody>
            <a:bodyPr anchor="ctr" rtlCol="false" tIns="50800" lIns="50800" bIns="50800" rIns="50800"/>
            <a:lstStyle/>
            <a:p>
              <a:pPr algn="ctr">
                <a:lnSpc>
                  <a:spcPts val="1700"/>
                </a:lnSpc>
              </a:pPr>
            </a:p>
          </p:txBody>
        </p:sp>
      </p:grpSp>
      <p:sp>
        <p:nvSpPr>
          <p:cNvPr name="TextBox 31" id="31"/>
          <p:cNvSpPr txBox="true"/>
          <p:nvPr/>
        </p:nvSpPr>
        <p:spPr>
          <a:xfrm rot="0">
            <a:off x="445258" y="3550708"/>
            <a:ext cx="1880599" cy="201549"/>
          </a:xfrm>
          <a:prstGeom prst="rect">
            <a:avLst/>
          </a:prstGeom>
        </p:spPr>
        <p:txBody>
          <a:bodyPr anchor="t" rtlCol="false" tIns="0" lIns="0" bIns="0" rIns="0">
            <a:spAutoFit/>
          </a:bodyPr>
          <a:lstStyle/>
          <a:p>
            <a:pPr algn="ctr">
              <a:lnSpc>
                <a:spcPts val="1683"/>
              </a:lnSpc>
            </a:pPr>
            <a:r>
              <a:rPr lang="en-US" b="true" sz="1100">
                <a:solidFill>
                  <a:srgbClr val="000000"/>
                </a:solidFill>
                <a:latin typeface="DM Sans Bold"/>
                <a:ea typeface="DM Sans Bold"/>
                <a:cs typeface="DM Sans Bold"/>
                <a:sym typeface="DM Sans Bold"/>
              </a:rPr>
              <a:t>123-456-7890</a:t>
            </a:r>
          </a:p>
        </p:txBody>
      </p:sp>
      <p:sp>
        <p:nvSpPr>
          <p:cNvPr name="TextBox 32" id="32"/>
          <p:cNvSpPr txBox="true"/>
          <p:nvPr/>
        </p:nvSpPr>
        <p:spPr>
          <a:xfrm rot="0">
            <a:off x="464565" y="4792952"/>
            <a:ext cx="1880599" cy="201549"/>
          </a:xfrm>
          <a:prstGeom prst="rect">
            <a:avLst/>
          </a:prstGeom>
        </p:spPr>
        <p:txBody>
          <a:bodyPr anchor="t" rtlCol="false" tIns="0" lIns="0" bIns="0" rIns="0">
            <a:spAutoFit/>
          </a:bodyPr>
          <a:lstStyle/>
          <a:p>
            <a:pPr algn="ctr">
              <a:lnSpc>
                <a:spcPts val="1683"/>
              </a:lnSpc>
            </a:pPr>
            <a:r>
              <a:rPr lang="en-US" b="true" sz="1100">
                <a:solidFill>
                  <a:srgbClr val="000000"/>
                </a:solidFill>
                <a:latin typeface="DM Sans Bold"/>
                <a:ea typeface="DM Sans Bold"/>
                <a:cs typeface="DM Sans Bold"/>
                <a:sym typeface="DM Sans Bold"/>
              </a:rPr>
              <a:t>hello@reallygreatsite.com</a:t>
            </a:r>
          </a:p>
        </p:txBody>
      </p:sp>
      <p:sp>
        <p:nvSpPr>
          <p:cNvPr name="TextBox 33" id="33"/>
          <p:cNvSpPr txBox="true"/>
          <p:nvPr/>
        </p:nvSpPr>
        <p:spPr>
          <a:xfrm rot="0">
            <a:off x="458223" y="5475287"/>
            <a:ext cx="1880599" cy="201549"/>
          </a:xfrm>
          <a:prstGeom prst="rect">
            <a:avLst/>
          </a:prstGeom>
        </p:spPr>
        <p:txBody>
          <a:bodyPr anchor="t" rtlCol="false" tIns="0" lIns="0" bIns="0" rIns="0">
            <a:spAutoFit/>
          </a:bodyPr>
          <a:lstStyle/>
          <a:p>
            <a:pPr algn="ctr">
              <a:lnSpc>
                <a:spcPts val="1683"/>
              </a:lnSpc>
            </a:pPr>
            <a:r>
              <a:rPr lang="en-US" b="true" sz="1100">
                <a:solidFill>
                  <a:srgbClr val="000000"/>
                </a:solidFill>
                <a:latin typeface="DM Sans Bold"/>
                <a:ea typeface="DM Sans Bold"/>
                <a:cs typeface="DM Sans Bold"/>
                <a:sym typeface="DM Sans Bold"/>
              </a:rPr>
              <a:t>@reallygreatsite</a:t>
            </a:r>
          </a:p>
        </p:txBody>
      </p:sp>
      <p:sp>
        <p:nvSpPr>
          <p:cNvPr name="TextBox 34" id="34"/>
          <p:cNvSpPr txBox="true"/>
          <p:nvPr/>
        </p:nvSpPr>
        <p:spPr>
          <a:xfrm rot="0">
            <a:off x="478900" y="4192353"/>
            <a:ext cx="1880599" cy="201549"/>
          </a:xfrm>
          <a:prstGeom prst="rect">
            <a:avLst/>
          </a:prstGeom>
        </p:spPr>
        <p:txBody>
          <a:bodyPr anchor="t" rtlCol="false" tIns="0" lIns="0" bIns="0" rIns="0">
            <a:spAutoFit/>
          </a:bodyPr>
          <a:lstStyle/>
          <a:p>
            <a:pPr algn="ctr">
              <a:lnSpc>
                <a:spcPts val="1683"/>
              </a:lnSpc>
            </a:pPr>
            <a:r>
              <a:rPr lang="en-US" b="true" sz="1100">
                <a:solidFill>
                  <a:srgbClr val="000000"/>
                </a:solidFill>
                <a:latin typeface="DM Sans Bold"/>
                <a:ea typeface="DM Sans Bold"/>
                <a:cs typeface="DM Sans Bold"/>
                <a:sym typeface="DM Sans Bold"/>
              </a:rPr>
              <a:t>www.reallygreatsite.com</a:t>
            </a:r>
          </a:p>
        </p:txBody>
      </p:sp>
      <p:sp>
        <p:nvSpPr>
          <p:cNvPr name="TextBox 35" id="35"/>
          <p:cNvSpPr txBox="true"/>
          <p:nvPr/>
        </p:nvSpPr>
        <p:spPr>
          <a:xfrm rot="0">
            <a:off x="458223" y="6159716"/>
            <a:ext cx="1880599" cy="411099"/>
          </a:xfrm>
          <a:prstGeom prst="rect">
            <a:avLst/>
          </a:prstGeom>
        </p:spPr>
        <p:txBody>
          <a:bodyPr anchor="t" rtlCol="false" tIns="0" lIns="0" bIns="0" rIns="0">
            <a:spAutoFit/>
          </a:bodyPr>
          <a:lstStyle/>
          <a:p>
            <a:pPr algn="ctr">
              <a:lnSpc>
                <a:spcPts val="1683"/>
              </a:lnSpc>
            </a:pPr>
            <a:r>
              <a:rPr lang="en-US" b="true" sz="1100">
                <a:solidFill>
                  <a:srgbClr val="000000"/>
                </a:solidFill>
                <a:latin typeface="DM Sans Bold"/>
                <a:ea typeface="DM Sans Bold"/>
                <a:cs typeface="DM Sans Bold"/>
                <a:sym typeface="DM Sans Bold"/>
              </a:rPr>
              <a:t>123 Anywhere St., </a:t>
            </a:r>
          </a:p>
          <a:p>
            <a:pPr algn="ctr">
              <a:lnSpc>
                <a:spcPts val="1683"/>
              </a:lnSpc>
            </a:pPr>
            <a:r>
              <a:rPr lang="en-US" b="true" sz="1100">
                <a:solidFill>
                  <a:srgbClr val="000000"/>
                </a:solidFill>
                <a:latin typeface="DM Sans Bold"/>
                <a:ea typeface="DM Sans Bold"/>
                <a:cs typeface="DM Sans Bold"/>
                <a:sym typeface="DM Sans Bold"/>
              </a:rPr>
              <a:t>Any City,ST 12345</a:t>
            </a:r>
          </a:p>
        </p:txBody>
      </p:sp>
      <p:sp>
        <p:nvSpPr>
          <p:cNvPr name="TextBox 36" id="36"/>
          <p:cNvSpPr txBox="true"/>
          <p:nvPr/>
        </p:nvSpPr>
        <p:spPr>
          <a:xfrm rot="0">
            <a:off x="3135496" y="432066"/>
            <a:ext cx="3921769" cy="1054226"/>
          </a:xfrm>
          <a:prstGeom prst="rect">
            <a:avLst/>
          </a:prstGeom>
        </p:spPr>
        <p:txBody>
          <a:bodyPr anchor="t" rtlCol="false" tIns="0" lIns="0" bIns="0" rIns="0">
            <a:spAutoFit/>
          </a:bodyPr>
          <a:lstStyle/>
          <a:p>
            <a:pPr algn="l">
              <a:lnSpc>
                <a:spcPts val="4479"/>
              </a:lnSpc>
            </a:pPr>
            <a:r>
              <a:rPr lang="en-US" sz="3199">
                <a:solidFill>
                  <a:srgbClr val="000000"/>
                </a:solidFill>
                <a:latin typeface="29LT Bukra Extra-Light"/>
                <a:ea typeface="29LT Bukra Extra-Light"/>
                <a:cs typeface="29LT Bukra Extra-Light"/>
                <a:sym typeface="29LT Bukra Extra-Light"/>
              </a:rPr>
              <a:t>Rosa Maria </a:t>
            </a:r>
          </a:p>
          <a:p>
            <a:pPr algn="l">
              <a:lnSpc>
                <a:spcPts val="2047"/>
              </a:lnSpc>
            </a:pPr>
            <a:r>
              <a:rPr lang="en-US" sz="3199">
                <a:solidFill>
                  <a:srgbClr val="000000"/>
                </a:solidFill>
                <a:latin typeface="29LT Bukra Extra-Light"/>
                <a:ea typeface="29LT Bukra Extra-Light"/>
                <a:cs typeface="29LT Bukra Extra-Light"/>
                <a:sym typeface="29LT Bukra Extra-Light"/>
              </a:rPr>
              <a:t>Aguado</a:t>
            </a:r>
          </a:p>
        </p:txBody>
      </p:sp>
      <p:sp>
        <p:nvSpPr>
          <p:cNvPr name="TextBox 37" id="37"/>
          <p:cNvSpPr txBox="true"/>
          <p:nvPr/>
        </p:nvSpPr>
        <p:spPr>
          <a:xfrm rot="0">
            <a:off x="3111962" y="1562492"/>
            <a:ext cx="2703931" cy="311785"/>
          </a:xfrm>
          <a:prstGeom prst="rect">
            <a:avLst/>
          </a:prstGeom>
        </p:spPr>
        <p:txBody>
          <a:bodyPr anchor="t" rtlCol="false" tIns="0" lIns="0" bIns="0" rIns="0">
            <a:spAutoFit/>
          </a:bodyPr>
          <a:lstStyle/>
          <a:p>
            <a:pPr algn="l">
              <a:lnSpc>
                <a:spcPts val="2239"/>
              </a:lnSpc>
              <a:spcBef>
                <a:spcPct val="0"/>
              </a:spcBef>
            </a:pPr>
            <a:r>
              <a:rPr lang="en-US" b="true" sz="1599">
                <a:solidFill>
                  <a:srgbClr val="000000"/>
                </a:solidFill>
                <a:latin typeface="29LT Bukra Medium"/>
                <a:ea typeface="29LT Bukra Medium"/>
                <a:cs typeface="29LT Bukra Medium"/>
                <a:sym typeface="29LT Bukra Medium"/>
              </a:rPr>
              <a:t>Chargée de projet</a:t>
            </a:r>
          </a:p>
        </p:txBody>
      </p:sp>
      <p:sp>
        <p:nvSpPr>
          <p:cNvPr name="TextBox 38" id="38"/>
          <p:cNvSpPr txBox="true"/>
          <p:nvPr/>
        </p:nvSpPr>
        <p:spPr>
          <a:xfrm rot="0">
            <a:off x="1006927" y="7014414"/>
            <a:ext cx="1079214" cy="311785"/>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29LT Bukra Medium"/>
                <a:ea typeface="29LT Bukra Medium"/>
                <a:cs typeface="29LT Bukra Medium"/>
                <a:sym typeface="29LT Bukra Medium"/>
              </a:rPr>
              <a:t>Langues</a:t>
            </a:r>
          </a:p>
        </p:txBody>
      </p:sp>
      <p:sp>
        <p:nvSpPr>
          <p:cNvPr name="TextBox 39" id="39"/>
          <p:cNvSpPr txBox="true"/>
          <p:nvPr/>
        </p:nvSpPr>
        <p:spPr>
          <a:xfrm rot="0">
            <a:off x="3144939" y="3255254"/>
            <a:ext cx="2358676" cy="311785"/>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29LT Bukra Medium"/>
                <a:ea typeface="29LT Bukra Medium"/>
                <a:cs typeface="29LT Bukra Medium"/>
                <a:sym typeface="29LT Bukra Medium"/>
              </a:rPr>
              <a:t>Compétences</a:t>
            </a:r>
          </a:p>
        </p:txBody>
      </p:sp>
      <p:sp>
        <p:nvSpPr>
          <p:cNvPr name="TextBox 40" id="40"/>
          <p:cNvSpPr txBox="true"/>
          <p:nvPr/>
        </p:nvSpPr>
        <p:spPr>
          <a:xfrm rot="0">
            <a:off x="3144939" y="5673503"/>
            <a:ext cx="3001314" cy="311785"/>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29LT Bukra Medium"/>
                <a:ea typeface="29LT Bukra Medium"/>
                <a:cs typeface="29LT Bukra Medium"/>
                <a:sym typeface="29LT Bukra Medium"/>
              </a:rPr>
              <a:t>Expérience professionnelle :</a:t>
            </a:r>
          </a:p>
        </p:txBody>
      </p:sp>
      <p:sp>
        <p:nvSpPr>
          <p:cNvPr name="TextBox 41" id="41"/>
          <p:cNvSpPr txBox="true"/>
          <p:nvPr/>
        </p:nvSpPr>
        <p:spPr>
          <a:xfrm rot="0">
            <a:off x="3111962" y="7920356"/>
            <a:ext cx="2358676" cy="311785"/>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29LT Bukra Medium"/>
                <a:ea typeface="29LT Bukra Medium"/>
                <a:cs typeface="29LT Bukra Medium"/>
                <a:sym typeface="29LT Bukra Medium"/>
              </a:rPr>
              <a:t>Etudes :</a:t>
            </a:r>
          </a:p>
        </p:txBody>
      </p:sp>
      <p:sp>
        <p:nvSpPr>
          <p:cNvPr name="TextBox 42" id="42"/>
          <p:cNvSpPr txBox="true"/>
          <p:nvPr/>
        </p:nvSpPr>
        <p:spPr>
          <a:xfrm rot="0">
            <a:off x="996521" y="8696488"/>
            <a:ext cx="971456" cy="311785"/>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29LT Bukra Medium"/>
                <a:ea typeface="29LT Bukra Medium"/>
                <a:cs typeface="29LT Bukra Medium"/>
                <a:sym typeface="29LT Bukra Medium"/>
              </a:rPr>
              <a:t>J’aime : </a:t>
            </a:r>
          </a:p>
        </p:txBody>
      </p:sp>
      <p:sp>
        <p:nvSpPr>
          <p:cNvPr name="TextBox 43" id="43"/>
          <p:cNvSpPr txBox="true"/>
          <p:nvPr/>
        </p:nvSpPr>
        <p:spPr>
          <a:xfrm rot="0">
            <a:off x="3299242" y="6194838"/>
            <a:ext cx="3617496" cy="203200"/>
          </a:xfrm>
          <a:prstGeom prst="rect">
            <a:avLst/>
          </a:prstGeom>
        </p:spPr>
        <p:txBody>
          <a:bodyPr anchor="t" rtlCol="false" tIns="0" lIns="0" bIns="0" rIns="0">
            <a:spAutoFit/>
          </a:bodyPr>
          <a:lstStyle/>
          <a:p>
            <a:pPr algn="l">
              <a:lnSpc>
                <a:spcPts val="1400"/>
              </a:lnSpc>
              <a:spcBef>
                <a:spcPct val="0"/>
              </a:spcBef>
            </a:pPr>
            <a:r>
              <a:rPr lang="en-US" b="true" sz="1000">
                <a:solidFill>
                  <a:srgbClr val="000000"/>
                </a:solidFill>
                <a:latin typeface="29LT Bukra Bold"/>
                <a:ea typeface="29LT Bukra Bold"/>
                <a:cs typeface="29LT Bukra Bold"/>
                <a:sym typeface="29LT Bukra Bold"/>
              </a:rPr>
              <a:t>Mai 2029 - Novembre 2032</a:t>
            </a:r>
          </a:p>
        </p:txBody>
      </p:sp>
      <p:sp>
        <p:nvSpPr>
          <p:cNvPr name="TextBox 44" id="44"/>
          <p:cNvSpPr txBox="true"/>
          <p:nvPr/>
        </p:nvSpPr>
        <p:spPr>
          <a:xfrm rot="0">
            <a:off x="3299242" y="8415022"/>
            <a:ext cx="3617496" cy="203200"/>
          </a:xfrm>
          <a:prstGeom prst="rect">
            <a:avLst/>
          </a:prstGeom>
        </p:spPr>
        <p:txBody>
          <a:bodyPr anchor="t" rtlCol="false" tIns="0" lIns="0" bIns="0" rIns="0">
            <a:spAutoFit/>
          </a:bodyPr>
          <a:lstStyle/>
          <a:p>
            <a:pPr algn="l" marL="0" indent="0" lvl="0">
              <a:lnSpc>
                <a:spcPts val="1400"/>
              </a:lnSpc>
              <a:spcBef>
                <a:spcPct val="0"/>
              </a:spcBef>
            </a:pPr>
            <a:r>
              <a:rPr lang="en-US" b="true" sz="1000" strike="noStrike" u="none">
                <a:solidFill>
                  <a:srgbClr val="000000"/>
                </a:solidFill>
                <a:latin typeface="29LT Bukra Bold"/>
                <a:ea typeface="29LT Bukra Bold"/>
                <a:cs typeface="29LT Bukra Bold"/>
                <a:sym typeface="29LT Bukra Bold"/>
              </a:rPr>
              <a:t>Juin 2025 </a:t>
            </a:r>
          </a:p>
        </p:txBody>
      </p:sp>
      <p:sp>
        <p:nvSpPr>
          <p:cNvPr name="TextBox 45" id="45"/>
          <p:cNvSpPr txBox="true"/>
          <p:nvPr/>
        </p:nvSpPr>
        <p:spPr>
          <a:xfrm rot="0">
            <a:off x="3299242" y="9342718"/>
            <a:ext cx="2703931" cy="203200"/>
          </a:xfrm>
          <a:prstGeom prst="rect">
            <a:avLst/>
          </a:prstGeom>
        </p:spPr>
        <p:txBody>
          <a:bodyPr anchor="t" rtlCol="false" tIns="0" lIns="0" bIns="0" rIns="0">
            <a:spAutoFit/>
          </a:bodyPr>
          <a:lstStyle/>
          <a:p>
            <a:pPr algn="l" marL="0" indent="0" lvl="0">
              <a:lnSpc>
                <a:spcPts val="1400"/>
              </a:lnSpc>
              <a:spcBef>
                <a:spcPct val="0"/>
              </a:spcBef>
            </a:pPr>
            <a:r>
              <a:rPr lang="en-US" b="true" sz="1000" strike="noStrike" u="none">
                <a:solidFill>
                  <a:srgbClr val="000000"/>
                </a:solidFill>
                <a:latin typeface="29LT Bukra Bold"/>
                <a:ea typeface="29LT Bukra Bold"/>
                <a:cs typeface="29LT Bukra Bold"/>
                <a:sym typeface="29LT Bukra Bold"/>
              </a:rPr>
              <a:t>Juillet 2023 </a:t>
            </a:r>
          </a:p>
        </p:txBody>
      </p:sp>
      <p:sp>
        <p:nvSpPr>
          <p:cNvPr name="TextBox 46" id="46"/>
          <p:cNvSpPr txBox="true"/>
          <p:nvPr/>
        </p:nvSpPr>
        <p:spPr>
          <a:xfrm rot="0">
            <a:off x="3299242" y="7121527"/>
            <a:ext cx="3617496" cy="203200"/>
          </a:xfrm>
          <a:prstGeom prst="rect">
            <a:avLst/>
          </a:prstGeom>
        </p:spPr>
        <p:txBody>
          <a:bodyPr anchor="t" rtlCol="false" tIns="0" lIns="0" bIns="0" rIns="0">
            <a:spAutoFit/>
          </a:bodyPr>
          <a:lstStyle/>
          <a:p>
            <a:pPr algn="l" marL="0" indent="0" lvl="0">
              <a:lnSpc>
                <a:spcPts val="1400"/>
              </a:lnSpc>
              <a:spcBef>
                <a:spcPct val="0"/>
              </a:spcBef>
            </a:pPr>
            <a:r>
              <a:rPr lang="en-US" b="true" sz="1000" strike="noStrike" u="none">
                <a:solidFill>
                  <a:srgbClr val="000000"/>
                </a:solidFill>
                <a:latin typeface="29LT Bukra Bold"/>
                <a:ea typeface="29LT Bukra Bold"/>
                <a:cs typeface="29LT Bukra Bold"/>
                <a:sym typeface="29LT Bukra Bold"/>
              </a:rPr>
              <a:t>Février 2026 - Mars 2029</a:t>
            </a:r>
          </a:p>
        </p:txBody>
      </p:sp>
      <p:sp>
        <p:nvSpPr>
          <p:cNvPr name="TextBox 47" id="47"/>
          <p:cNvSpPr txBox="true"/>
          <p:nvPr/>
        </p:nvSpPr>
        <p:spPr>
          <a:xfrm rot="0">
            <a:off x="268489" y="7469039"/>
            <a:ext cx="2157495" cy="824865"/>
          </a:xfrm>
          <a:prstGeom prst="rect">
            <a:avLst/>
          </a:prstGeom>
        </p:spPr>
        <p:txBody>
          <a:bodyPr anchor="t" rtlCol="false" tIns="0" lIns="0" bIns="0" rIns="0">
            <a:spAutoFit/>
          </a:bodyPr>
          <a:lstStyle/>
          <a:p>
            <a:pPr algn="ctr">
              <a:lnSpc>
                <a:spcPts val="1680"/>
              </a:lnSpc>
            </a:pPr>
            <a:r>
              <a:rPr lang="en-US" b="true" sz="1000">
                <a:solidFill>
                  <a:srgbClr val="000000"/>
                </a:solidFill>
                <a:latin typeface="DM Sans Bold"/>
                <a:ea typeface="DM Sans Bold"/>
                <a:cs typeface="DM Sans Bold"/>
                <a:sym typeface="DM Sans Bold"/>
              </a:rPr>
              <a:t>Anglais : bilingue</a:t>
            </a:r>
          </a:p>
          <a:p>
            <a:pPr algn="ctr">
              <a:lnSpc>
                <a:spcPts val="1680"/>
              </a:lnSpc>
            </a:pPr>
            <a:r>
              <a:rPr lang="en-US" b="true" sz="1000">
                <a:solidFill>
                  <a:srgbClr val="000000"/>
                </a:solidFill>
                <a:latin typeface="DM Sans Bold"/>
                <a:ea typeface="DM Sans Bold"/>
                <a:cs typeface="DM Sans Bold"/>
                <a:sym typeface="DM Sans Bold"/>
              </a:rPr>
              <a:t>Espagnol : courant</a:t>
            </a:r>
          </a:p>
          <a:p>
            <a:pPr algn="ctr">
              <a:lnSpc>
                <a:spcPts val="1680"/>
              </a:lnSpc>
            </a:pPr>
            <a:r>
              <a:rPr lang="en-US" b="true" sz="1000">
                <a:solidFill>
                  <a:srgbClr val="000000"/>
                </a:solidFill>
                <a:latin typeface="DM Sans Bold"/>
                <a:ea typeface="DM Sans Bold"/>
                <a:cs typeface="DM Sans Bold"/>
                <a:sym typeface="DM Sans Bold"/>
              </a:rPr>
              <a:t>Italien : courant </a:t>
            </a:r>
          </a:p>
          <a:p>
            <a:pPr algn="ctr" marL="0" indent="0" lvl="0">
              <a:lnSpc>
                <a:spcPts val="1680"/>
              </a:lnSpc>
            </a:pPr>
            <a:r>
              <a:rPr lang="en-US" b="true" sz="1000">
                <a:solidFill>
                  <a:srgbClr val="000000"/>
                </a:solidFill>
                <a:latin typeface="DM Sans Bold"/>
                <a:ea typeface="DM Sans Bold"/>
                <a:cs typeface="DM Sans Bold"/>
                <a:sym typeface="DM Sans Bold"/>
              </a:rPr>
              <a:t>Portugais : notion</a:t>
            </a:r>
          </a:p>
        </p:txBody>
      </p:sp>
      <p:sp>
        <p:nvSpPr>
          <p:cNvPr name="TextBox 48" id="48"/>
          <p:cNvSpPr txBox="true"/>
          <p:nvPr/>
        </p:nvSpPr>
        <p:spPr>
          <a:xfrm rot="0">
            <a:off x="3135496" y="2043222"/>
            <a:ext cx="3921769" cy="789940"/>
          </a:xfrm>
          <a:prstGeom prst="rect">
            <a:avLst/>
          </a:prstGeom>
        </p:spPr>
        <p:txBody>
          <a:bodyPr anchor="t" rtlCol="false" tIns="0" lIns="0" bIns="0" rIns="0">
            <a:spAutoFit/>
          </a:bodyPr>
          <a:lstStyle/>
          <a:p>
            <a:pPr algn="l">
              <a:lnSpc>
                <a:spcPts val="1580"/>
              </a:lnSpc>
            </a:pPr>
            <a:r>
              <a:rPr lang="en-US" b="true" sz="1000">
                <a:solidFill>
                  <a:srgbClr val="000000"/>
                </a:solidFill>
                <a:latin typeface="DM Sans Bold"/>
                <a:ea typeface="DM Sans Bold"/>
                <a:cs typeface="DM Sans Bold"/>
                <a:sym typeface="DM Sans Bold"/>
              </a:rPr>
              <a:t>Chargée de communication passionnée et créative avec plus de [nombre d'années d'expérience] années dans la conception, la gestion et la réalisation d'événements et de campagnes de communication percutantes.</a:t>
            </a:r>
          </a:p>
        </p:txBody>
      </p:sp>
      <p:sp>
        <p:nvSpPr>
          <p:cNvPr name="TextBox 49" id="49"/>
          <p:cNvSpPr txBox="true"/>
          <p:nvPr/>
        </p:nvSpPr>
        <p:spPr>
          <a:xfrm rot="0">
            <a:off x="3144939" y="6500235"/>
            <a:ext cx="3617496" cy="412750"/>
          </a:xfrm>
          <a:prstGeom prst="rect">
            <a:avLst/>
          </a:prstGeom>
        </p:spPr>
        <p:txBody>
          <a:bodyPr anchor="t" rtlCol="false" tIns="0" lIns="0" bIns="0" rIns="0">
            <a:spAutoFit/>
          </a:bodyPr>
          <a:lstStyle/>
          <a:p>
            <a:pPr algn="l">
              <a:lnSpc>
                <a:spcPts val="1700"/>
              </a:lnSpc>
            </a:pPr>
            <a:r>
              <a:rPr lang="en-US" b="true" sz="1000">
                <a:solidFill>
                  <a:srgbClr val="000000"/>
                </a:solidFill>
                <a:latin typeface="DM Sans Bold"/>
                <a:ea typeface="DM Sans Bold"/>
                <a:cs typeface="DM Sans Bold"/>
                <a:sym typeface="DM Sans Bold"/>
              </a:rPr>
              <a:t>Chargée de Communication / Événementiel </a:t>
            </a:r>
          </a:p>
          <a:p>
            <a:pPr algn="l">
              <a:lnSpc>
                <a:spcPts val="1700"/>
              </a:lnSpc>
            </a:pPr>
            <a:r>
              <a:rPr lang="en-US" b="true" sz="1000">
                <a:solidFill>
                  <a:srgbClr val="000000"/>
                </a:solidFill>
                <a:latin typeface="DM Sans Bold"/>
                <a:ea typeface="DM Sans Bold"/>
                <a:cs typeface="DM Sans Bold"/>
                <a:sym typeface="DM Sans Bold"/>
              </a:rPr>
              <a:t>Ginyard International Co. Any City</a:t>
            </a:r>
          </a:p>
        </p:txBody>
      </p:sp>
      <p:sp>
        <p:nvSpPr>
          <p:cNvPr name="TextBox 50" id="50"/>
          <p:cNvSpPr txBox="true"/>
          <p:nvPr/>
        </p:nvSpPr>
        <p:spPr>
          <a:xfrm rot="0">
            <a:off x="3144939" y="8720418"/>
            <a:ext cx="3617496" cy="412750"/>
          </a:xfrm>
          <a:prstGeom prst="rect">
            <a:avLst/>
          </a:prstGeom>
        </p:spPr>
        <p:txBody>
          <a:bodyPr anchor="t" rtlCol="false" tIns="0" lIns="0" bIns="0" rIns="0">
            <a:spAutoFit/>
          </a:bodyPr>
          <a:lstStyle/>
          <a:p>
            <a:pPr algn="l">
              <a:lnSpc>
                <a:spcPts val="1700"/>
              </a:lnSpc>
            </a:pPr>
            <a:r>
              <a:rPr lang="en-US" b="true" sz="1000">
                <a:solidFill>
                  <a:srgbClr val="000000"/>
                </a:solidFill>
                <a:latin typeface="DM Sans Bold"/>
                <a:ea typeface="DM Sans Bold"/>
                <a:cs typeface="DM Sans Bold"/>
                <a:sym typeface="DM Sans Bold"/>
              </a:rPr>
              <a:t>Master en Communication et Marketing </a:t>
            </a:r>
          </a:p>
          <a:p>
            <a:pPr algn="l">
              <a:lnSpc>
                <a:spcPts val="1700"/>
              </a:lnSpc>
            </a:pPr>
            <a:r>
              <a:rPr lang="en-US" b="true" sz="1000">
                <a:solidFill>
                  <a:srgbClr val="000000"/>
                </a:solidFill>
                <a:latin typeface="DM Sans Bold"/>
                <a:ea typeface="DM Sans Bold"/>
                <a:cs typeface="DM Sans Bold"/>
                <a:sym typeface="DM Sans Bold"/>
              </a:rPr>
              <a:t>Ecole Borcelle. Any City</a:t>
            </a:r>
          </a:p>
        </p:txBody>
      </p:sp>
      <p:sp>
        <p:nvSpPr>
          <p:cNvPr name="TextBox 51" id="51"/>
          <p:cNvSpPr txBox="true"/>
          <p:nvPr/>
        </p:nvSpPr>
        <p:spPr>
          <a:xfrm rot="0">
            <a:off x="3144939" y="9648115"/>
            <a:ext cx="3617496" cy="412750"/>
          </a:xfrm>
          <a:prstGeom prst="rect">
            <a:avLst/>
          </a:prstGeom>
        </p:spPr>
        <p:txBody>
          <a:bodyPr anchor="t" rtlCol="false" tIns="0" lIns="0" bIns="0" rIns="0">
            <a:spAutoFit/>
          </a:bodyPr>
          <a:lstStyle/>
          <a:p>
            <a:pPr algn="l">
              <a:lnSpc>
                <a:spcPts val="1700"/>
              </a:lnSpc>
            </a:pPr>
            <a:r>
              <a:rPr lang="en-US" b="true" sz="1000">
                <a:solidFill>
                  <a:srgbClr val="000000"/>
                </a:solidFill>
                <a:latin typeface="DM Sans Bold"/>
                <a:ea typeface="DM Sans Bold"/>
                <a:cs typeface="DM Sans Bold"/>
                <a:sym typeface="DM Sans Bold"/>
              </a:rPr>
              <a:t>Licence en Sciences de la Communication </a:t>
            </a:r>
          </a:p>
          <a:p>
            <a:pPr algn="l">
              <a:lnSpc>
                <a:spcPts val="1700"/>
              </a:lnSpc>
            </a:pPr>
            <a:r>
              <a:rPr lang="en-US" b="true" sz="1000">
                <a:solidFill>
                  <a:srgbClr val="000000"/>
                </a:solidFill>
                <a:latin typeface="DM Sans Bold"/>
                <a:ea typeface="DM Sans Bold"/>
                <a:cs typeface="DM Sans Bold"/>
                <a:sym typeface="DM Sans Bold"/>
              </a:rPr>
              <a:t>Ecole Nomade. Any City</a:t>
            </a:r>
          </a:p>
        </p:txBody>
      </p:sp>
      <p:sp>
        <p:nvSpPr>
          <p:cNvPr name="TextBox 52" id="52"/>
          <p:cNvSpPr txBox="true"/>
          <p:nvPr/>
        </p:nvSpPr>
        <p:spPr>
          <a:xfrm rot="0">
            <a:off x="3144939" y="7421882"/>
            <a:ext cx="3617496" cy="412750"/>
          </a:xfrm>
          <a:prstGeom prst="rect">
            <a:avLst/>
          </a:prstGeom>
        </p:spPr>
        <p:txBody>
          <a:bodyPr anchor="t" rtlCol="false" tIns="0" lIns="0" bIns="0" rIns="0">
            <a:spAutoFit/>
          </a:bodyPr>
          <a:lstStyle/>
          <a:p>
            <a:pPr algn="l">
              <a:lnSpc>
                <a:spcPts val="1700"/>
              </a:lnSpc>
            </a:pPr>
            <a:r>
              <a:rPr lang="en-US" b="true" sz="1000">
                <a:solidFill>
                  <a:srgbClr val="000000"/>
                </a:solidFill>
                <a:latin typeface="DM Sans Bold"/>
                <a:ea typeface="DM Sans Bold"/>
                <a:cs typeface="DM Sans Bold"/>
                <a:sym typeface="DM Sans Bold"/>
              </a:rPr>
              <a:t>Chargée de Communication </a:t>
            </a:r>
          </a:p>
          <a:p>
            <a:pPr algn="l">
              <a:lnSpc>
                <a:spcPts val="1700"/>
              </a:lnSpc>
            </a:pPr>
            <a:r>
              <a:rPr lang="en-US" b="true" sz="1000">
                <a:solidFill>
                  <a:srgbClr val="000000"/>
                </a:solidFill>
                <a:latin typeface="DM Sans Bold"/>
                <a:ea typeface="DM Sans Bold"/>
                <a:cs typeface="DM Sans Bold"/>
                <a:sym typeface="DM Sans Bold"/>
              </a:rPr>
              <a:t>Studio Shodwe </a:t>
            </a:r>
            <a:r>
              <a:rPr lang="en-US" b="true" sz="1000">
                <a:solidFill>
                  <a:srgbClr val="000000"/>
                </a:solidFill>
                <a:latin typeface="DM Sans Bold"/>
                <a:ea typeface="DM Sans Bold"/>
                <a:cs typeface="DM Sans Bold"/>
                <a:sym typeface="DM Sans Bold"/>
              </a:rPr>
              <a:t> Any City</a:t>
            </a:r>
          </a:p>
        </p:txBody>
      </p:sp>
      <p:sp>
        <p:nvSpPr>
          <p:cNvPr name="TextBox 53" id="53"/>
          <p:cNvSpPr txBox="true"/>
          <p:nvPr/>
        </p:nvSpPr>
        <p:spPr>
          <a:xfrm rot="0">
            <a:off x="282642" y="9182603"/>
            <a:ext cx="2143341" cy="831850"/>
          </a:xfrm>
          <a:prstGeom prst="rect">
            <a:avLst/>
          </a:prstGeom>
        </p:spPr>
        <p:txBody>
          <a:bodyPr anchor="t" rtlCol="false" tIns="0" lIns="0" bIns="0" rIns="0">
            <a:spAutoFit/>
          </a:bodyPr>
          <a:lstStyle/>
          <a:p>
            <a:pPr algn="ctr">
              <a:lnSpc>
                <a:spcPts val="1700"/>
              </a:lnSpc>
            </a:pPr>
            <a:r>
              <a:rPr lang="en-US" b="true" sz="1000">
                <a:solidFill>
                  <a:srgbClr val="000000"/>
                </a:solidFill>
                <a:latin typeface="DM Sans Bold"/>
                <a:ea typeface="DM Sans Bold"/>
                <a:cs typeface="DM Sans Bold"/>
                <a:sym typeface="DM Sans Bold"/>
              </a:rPr>
              <a:t>Les nouvelles technologies</a:t>
            </a:r>
          </a:p>
          <a:p>
            <a:pPr algn="ctr">
              <a:lnSpc>
                <a:spcPts val="1700"/>
              </a:lnSpc>
            </a:pPr>
            <a:r>
              <a:rPr lang="en-US" b="true" sz="1000">
                <a:solidFill>
                  <a:srgbClr val="000000"/>
                </a:solidFill>
                <a:latin typeface="DM Sans Bold"/>
                <a:ea typeface="DM Sans Bold"/>
                <a:cs typeface="DM Sans Bold"/>
                <a:sym typeface="DM Sans Bold"/>
              </a:rPr>
              <a:t>La cuisine italienne</a:t>
            </a:r>
          </a:p>
          <a:p>
            <a:pPr algn="ctr">
              <a:lnSpc>
                <a:spcPts val="1700"/>
              </a:lnSpc>
            </a:pPr>
            <a:r>
              <a:rPr lang="en-US" b="true" sz="1000">
                <a:solidFill>
                  <a:srgbClr val="000000"/>
                </a:solidFill>
                <a:latin typeface="DM Sans Bold"/>
                <a:ea typeface="DM Sans Bold"/>
                <a:cs typeface="DM Sans Bold"/>
                <a:sym typeface="DM Sans Bold"/>
              </a:rPr>
              <a:t>Les voyages (Italie, Népal, Pérou) Le Hand Ball et l’escalade</a:t>
            </a:r>
          </a:p>
        </p:txBody>
      </p:sp>
      <p:sp>
        <p:nvSpPr>
          <p:cNvPr name="TextBox 54" id="54"/>
          <p:cNvSpPr txBox="true"/>
          <p:nvPr/>
        </p:nvSpPr>
        <p:spPr>
          <a:xfrm rot="0">
            <a:off x="3144939" y="3671814"/>
            <a:ext cx="3617496" cy="942975"/>
          </a:xfrm>
          <a:prstGeom prst="rect">
            <a:avLst/>
          </a:prstGeom>
        </p:spPr>
        <p:txBody>
          <a:bodyPr anchor="t" rtlCol="false" tIns="0" lIns="0" bIns="0" rIns="0">
            <a:spAutoFit/>
          </a:bodyPr>
          <a:lstStyle/>
          <a:p>
            <a:pPr algn="l">
              <a:lnSpc>
                <a:spcPts val="1530"/>
              </a:lnSpc>
            </a:pPr>
            <a:r>
              <a:rPr lang="en-US" b="true" sz="900">
                <a:solidFill>
                  <a:srgbClr val="000000"/>
                </a:solidFill>
                <a:latin typeface="DM Sans Bold"/>
                <a:ea typeface="DM Sans Bold"/>
                <a:cs typeface="DM Sans Bold"/>
                <a:sym typeface="DM Sans Bold"/>
              </a:rPr>
              <a:t>Gestion des relations presse, rédaction de communiqués, coordination des interviews et suivi des retombées médiatiques. Création de contenus visuels et rédactionnels pour différents supports de communication (site web, réseaux sociaux, newsletters).</a:t>
            </a:r>
          </a:p>
        </p:txBody>
      </p:sp>
      <p:sp>
        <p:nvSpPr>
          <p:cNvPr name="TextBox 55" id="55"/>
          <p:cNvSpPr txBox="true"/>
          <p:nvPr/>
        </p:nvSpPr>
        <p:spPr>
          <a:xfrm rot="0">
            <a:off x="3144939" y="4731741"/>
            <a:ext cx="3617496" cy="752475"/>
          </a:xfrm>
          <a:prstGeom prst="rect">
            <a:avLst/>
          </a:prstGeom>
        </p:spPr>
        <p:txBody>
          <a:bodyPr anchor="t" rtlCol="false" tIns="0" lIns="0" bIns="0" rIns="0">
            <a:spAutoFit/>
          </a:bodyPr>
          <a:lstStyle/>
          <a:p>
            <a:pPr algn="l">
              <a:lnSpc>
                <a:spcPts val="1530"/>
              </a:lnSpc>
            </a:pPr>
            <a:r>
              <a:rPr lang="en-US" b="true" sz="900">
                <a:solidFill>
                  <a:srgbClr val="000000"/>
                </a:solidFill>
                <a:latin typeface="DM Sans Bold"/>
                <a:ea typeface="DM Sans Bold"/>
                <a:cs typeface="DM Sans Bold"/>
                <a:sym typeface="DM Sans Bold"/>
              </a:rPr>
              <a:t> Conception et mise en œuvre de stratégies de communication pour promouvoir des initiatives internes et externes. Organisation d'événements internes, tels que des séminaires, des formations et des réunions d'entreprise.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DAHFt8rOnvY</dc:identifier>
  <dcterms:modified xsi:type="dcterms:W3CDTF">2011-08-01T06:04:30Z</dcterms:modified>
  <cp:revision>1</cp:revision>
  <dc:title>CV professionnel Simple Original Bleu et Beige</dc:title>
</cp:coreProperties>
</file>