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7556500" cy="10693400"/>
  <p:notesSz cx="6858000" cy="9144000"/>
  <p:embeddedFontLst>
    <p:embeddedFont>
      <p:font typeface="Open Sans Bold" charset="1" panose="00000000000000000000"/>
      <p:regular r:id="rId7"/>
    </p:embeddedFont>
    <p:embeddedFont>
      <p:font typeface="League Spartan" charset="1" panose="00000800000000000000"/>
      <p:regular r:id="rId8"/>
    </p:embeddedFont>
    <p:embeddedFont>
      <p:font typeface="Open Sans Italics" charset="1" panose="00000000000000000000"/>
      <p:regular r:id="rId9"/>
    </p:embeddedFont>
    <p:embeddedFont>
      <p:font typeface="Open Sans" charset="1" panose="000000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3257307" y="3980155"/>
            <a:ext cx="0" cy="4491493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/>
          <p:nvPr/>
        </p:nvGrpSpPr>
        <p:grpSpPr>
          <a:xfrm rot="0">
            <a:off x="-505634" y="-405546"/>
            <a:ext cx="3378009" cy="11633323"/>
            <a:chOff x="0" y="0"/>
            <a:chExt cx="1210602" cy="416912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210602" cy="4169120"/>
            </a:xfrm>
            <a:custGeom>
              <a:avLst/>
              <a:gdLst/>
              <a:ahLst/>
              <a:cxnLst/>
              <a:rect r="r" b="b" t="t" l="l"/>
              <a:pathLst>
                <a:path h="4169120" w="1210602">
                  <a:moveTo>
                    <a:pt x="0" y="0"/>
                  </a:moveTo>
                  <a:lnTo>
                    <a:pt x="1210602" y="0"/>
                  </a:lnTo>
                  <a:lnTo>
                    <a:pt x="1210602" y="4169120"/>
                  </a:lnTo>
                  <a:lnTo>
                    <a:pt x="0" y="4169120"/>
                  </a:lnTo>
                  <a:close/>
                </a:path>
              </a:pathLst>
            </a:custGeom>
            <a:solidFill>
              <a:srgbClr val="19191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1210602" cy="418817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62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-120544" y="437484"/>
            <a:ext cx="7801088" cy="2553573"/>
            <a:chOff x="0" y="0"/>
            <a:chExt cx="2795734" cy="91514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795734" cy="915143"/>
            </a:xfrm>
            <a:custGeom>
              <a:avLst/>
              <a:gdLst/>
              <a:ahLst/>
              <a:cxnLst/>
              <a:rect r="r" b="b" t="t" l="l"/>
              <a:pathLst>
                <a:path h="915143" w="2795734">
                  <a:moveTo>
                    <a:pt x="0" y="0"/>
                  </a:moveTo>
                  <a:lnTo>
                    <a:pt x="2795734" y="0"/>
                  </a:lnTo>
                  <a:lnTo>
                    <a:pt x="2795734" y="915143"/>
                  </a:lnTo>
                  <a:lnTo>
                    <a:pt x="0" y="915143"/>
                  </a:lnTo>
                  <a:close/>
                </a:path>
              </a:pathLst>
            </a:custGeom>
            <a:solidFill>
              <a:srgbClr val="E8E8E8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2795734" cy="9341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62"/>
                </a:lnSpc>
              </a:pPr>
            </a:p>
          </p:txBody>
        </p:sp>
      </p:grpSp>
      <p:sp>
        <p:nvSpPr>
          <p:cNvPr name="AutoShape 9" id="9"/>
          <p:cNvSpPr/>
          <p:nvPr/>
        </p:nvSpPr>
        <p:spPr>
          <a:xfrm>
            <a:off x="3146792" y="1476923"/>
            <a:ext cx="3967875" cy="0"/>
          </a:xfrm>
          <a:prstGeom prst="line">
            <a:avLst/>
          </a:prstGeom>
          <a:ln cap="flat" w="19050">
            <a:solidFill>
              <a:srgbClr val="19191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0" id="10"/>
          <p:cNvGrpSpPr/>
          <p:nvPr/>
        </p:nvGrpSpPr>
        <p:grpSpPr>
          <a:xfrm rot="-5400000">
            <a:off x="4937632" y="1834606"/>
            <a:ext cx="272904" cy="3633554"/>
            <a:chOff x="0" y="0"/>
            <a:chExt cx="660400" cy="879283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60400" cy="8792834"/>
            </a:xfrm>
            <a:custGeom>
              <a:avLst/>
              <a:gdLst/>
              <a:ahLst/>
              <a:cxnLst/>
              <a:rect r="r" b="b" t="t" l="l"/>
              <a:pathLst>
                <a:path h="8792834" w="660400">
                  <a:moveTo>
                    <a:pt x="220252" y="8773765"/>
                  </a:moveTo>
                  <a:cubicBezTo>
                    <a:pt x="254109" y="8785278"/>
                    <a:pt x="292600" y="8792834"/>
                    <a:pt x="330378" y="8792834"/>
                  </a:cubicBezTo>
                  <a:cubicBezTo>
                    <a:pt x="368157" y="8792834"/>
                    <a:pt x="404509" y="8786357"/>
                    <a:pt x="438009" y="8774843"/>
                  </a:cubicBezTo>
                  <a:cubicBezTo>
                    <a:pt x="438723" y="8774484"/>
                    <a:pt x="439435" y="8774484"/>
                    <a:pt x="440148" y="8774124"/>
                  </a:cubicBezTo>
                  <a:cubicBezTo>
                    <a:pt x="565955" y="8728069"/>
                    <a:pt x="658618" y="8606455"/>
                    <a:pt x="660400" y="8287073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8280923"/>
                  </a:lnTo>
                  <a:cubicBezTo>
                    <a:pt x="1782" y="8607174"/>
                    <a:pt x="93019" y="8728789"/>
                    <a:pt x="220252" y="8773765"/>
                  </a:cubicBezTo>
                  <a:close/>
                </a:path>
              </a:pathLst>
            </a:custGeom>
            <a:solidFill>
              <a:srgbClr val="191919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19050"/>
              <a:ext cx="660400" cy="86848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62"/>
                </a:lnSpc>
              </a:pPr>
            </a:p>
          </p:txBody>
        </p:sp>
      </p:grpSp>
      <p:sp>
        <p:nvSpPr>
          <p:cNvPr name="AutoShape 13" id="13"/>
          <p:cNvSpPr/>
          <p:nvPr/>
        </p:nvSpPr>
        <p:spPr>
          <a:xfrm flipV="true">
            <a:off x="3257307" y="9376313"/>
            <a:ext cx="0" cy="769963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4" id="14"/>
          <p:cNvGrpSpPr/>
          <p:nvPr/>
        </p:nvGrpSpPr>
        <p:grpSpPr>
          <a:xfrm rot="-5400000">
            <a:off x="4015437" y="8152959"/>
            <a:ext cx="272904" cy="1789165"/>
            <a:chOff x="0" y="0"/>
            <a:chExt cx="660400" cy="432959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60400" cy="4329598"/>
            </a:xfrm>
            <a:custGeom>
              <a:avLst/>
              <a:gdLst/>
              <a:ahLst/>
              <a:cxnLst/>
              <a:rect r="r" b="b" t="t" l="l"/>
              <a:pathLst>
                <a:path h="4329598" w="660400">
                  <a:moveTo>
                    <a:pt x="220252" y="4310529"/>
                  </a:moveTo>
                  <a:cubicBezTo>
                    <a:pt x="254109" y="4322043"/>
                    <a:pt x="292600" y="4329598"/>
                    <a:pt x="330378" y="4329598"/>
                  </a:cubicBezTo>
                  <a:cubicBezTo>
                    <a:pt x="368157" y="4329598"/>
                    <a:pt x="404509" y="4323121"/>
                    <a:pt x="438009" y="4311607"/>
                  </a:cubicBezTo>
                  <a:cubicBezTo>
                    <a:pt x="438723" y="4311248"/>
                    <a:pt x="439435" y="4311248"/>
                    <a:pt x="440148" y="4310888"/>
                  </a:cubicBezTo>
                  <a:cubicBezTo>
                    <a:pt x="565955" y="4264833"/>
                    <a:pt x="658618" y="4143219"/>
                    <a:pt x="660400" y="3922978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3920067"/>
                  </a:lnTo>
                  <a:cubicBezTo>
                    <a:pt x="1782" y="4143938"/>
                    <a:pt x="93019" y="4265553"/>
                    <a:pt x="220252" y="4310529"/>
                  </a:cubicBezTo>
                  <a:close/>
                </a:path>
              </a:pathLst>
            </a:custGeom>
            <a:solidFill>
              <a:srgbClr val="191919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660400" cy="42216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62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236323" y="545831"/>
            <a:ext cx="2502624" cy="2455406"/>
            <a:chOff x="0" y="0"/>
            <a:chExt cx="916558" cy="899265"/>
          </a:xfrm>
        </p:grpSpPr>
        <p:sp>
          <p:nvSpPr>
            <p:cNvPr name="Freeform 18" id="18"/>
            <p:cNvSpPr/>
            <p:nvPr/>
          </p:nvSpPr>
          <p:spPr>
            <a:xfrm flipH="false" flipV="false" rot="-143150">
              <a:off x="-18320" y="-18688"/>
              <a:ext cx="953199" cy="936640"/>
            </a:xfrm>
            <a:custGeom>
              <a:avLst/>
              <a:gdLst/>
              <a:ahLst/>
              <a:cxnLst/>
              <a:rect r="r" b="b" t="t" l="l"/>
              <a:pathLst>
                <a:path h="936640" w="953199">
                  <a:moveTo>
                    <a:pt x="37435" y="0"/>
                  </a:moveTo>
                  <a:lnTo>
                    <a:pt x="953198" y="38155"/>
                  </a:lnTo>
                  <a:lnTo>
                    <a:pt x="915763" y="936641"/>
                  </a:lnTo>
                  <a:lnTo>
                    <a:pt x="0" y="898485"/>
                  </a:lnTo>
                  <a:close/>
                </a:path>
              </a:pathLst>
            </a:custGeom>
            <a:blipFill>
              <a:blip r:embed="rId2"/>
              <a:stretch>
                <a:fillRect l="0" t="-20003" r="-6081" b="-42032"/>
              </a:stretch>
            </a:blipFill>
          </p:spPr>
        </p:sp>
      </p:grpSp>
      <p:sp>
        <p:nvSpPr>
          <p:cNvPr name="AutoShape 19" id="19"/>
          <p:cNvSpPr/>
          <p:nvPr/>
        </p:nvSpPr>
        <p:spPr>
          <a:xfrm flipV="true">
            <a:off x="569950" y="3902277"/>
            <a:ext cx="0" cy="1155568"/>
          </a:xfrm>
          <a:prstGeom prst="line">
            <a:avLst/>
          </a:prstGeom>
          <a:ln cap="flat" w="95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0" id="20"/>
          <p:cNvSpPr/>
          <p:nvPr/>
        </p:nvSpPr>
        <p:spPr>
          <a:xfrm flipH="false" flipV="false" rot="0">
            <a:off x="299242" y="4561281"/>
            <a:ext cx="186541" cy="186541"/>
          </a:xfrm>
          <a:custGeom>
            <a:avLst/>
            <a:gdLst/>
            <a:ahLst/>
            <a:cxnLst/>
            <a:rect r="r" b="b" t="t" l="l"/>
            <a:pathLst>
              <a:path h="186541" w="186541">
                <a:moveTo>
                  <a:pt x="0" y="0"/>
                </a:moveTo>
                <a:lnTo>
                  <a:pt x="186541" y="0"/>
                </a:lnTo>
                <a:lnTo>
                  <a:pt x="186541" y="186541"/>
                </a:lnTo>
                <a:lnTo>
                  <a:pt x="0" y="1865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308974" y="4847309"/>
            <a:ext cx="165366" cy="210536"/>
          </a:xfrm>
          <a:custGeom>
            <a:avLst/>
            <a:gdLst/>
            <a:ahLst/>
            <a:cxnLst/>
            <a:rect r="r" b="b" t="t" l="l"/>
            <a:pathLst>
              <a:path h="210536" w="165366">
                <a:moveTo>
                  <a:pt x="0" y="0"/>
                </a:moveTo>
                <a:lnTo>
                  <a:pt x="165366" y="0"/>
                </a:lnTo>
                <a:lnTo>
                  <a:pt x="165366" y="210536"/>
                </a:lnTo>
                <a:lnTo>
                  <a:pt x="0" y="2105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299242" y="4257879"/>
            <a:ext cx="184830" cy="131733"/>
          </a:xfrm>
          <a:custGeom>
            <a:avLst/>
            <a:gdLst/>
            <a:ahLst/>
            <a:cxnLst/>
            <a:rect r="r" b="b" t="t" l="l"/>
            <a:pathLst>
              <a:path h="131733" w="184830">
                <a:moveTo>
                  <a:pt x="0" y="0"/>
                </a:moveTo>
                <a:lnTo>
                  <a:pt x="184829" y="0"/>
                </a:lnTo>
                <a:lnTo>
                  <a:pt x="184829" y="131733"/>
                </a:lnTo>
                <a:lnTo>
                  <a:pt x="0" y="1317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328080" y="3904590"/>
            <a:ext cx="127154" cy="174401"/>
          </a:xfrm>
          <a:custGeom>
            <a:avLst/>
            <a:gdLst/>
            <a:ahLst/>
            <a:cxnLst/>
            <a:rect r="r" b="b" t="t" l="l"/>
            <a:pathLst>
              <a:path h="174401" w="127154">
                <a:moveTo>
                  <a:pt x="0" y="0"/>
                </a:moveTo>
                <a:lnTo>
                  <a:pt x="127154" y="0"/>
                </a:lnTo>
                <a:lnTo>
                  <a:pt x="127154" y="174400"/>
                </a:lnTo>
                <a:lnTo>
                  <a:pt x="0" y="1744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0">
            <a:off x="299242" y="8404108"/>
            <a:ext cx="922869" cy="265445"/>
            <a:chOff x="0" y="0"/>
            <a:chExt cx="330735" cy="9513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330735" cy="95130"/>
            </a:xfrm>
            <a:custGeom>
              <a:avLst/>
              <a:gdLst/>
              <a:ahLst/>
              <a:cxnLst/>
              <a:rect r="r" b="b" t="t" l="l"/>
              <a:pathLst>
                <a:path h="95130" w="330735">
                  <a:moveTo>
                    <a:pt x="47565" y="0"/>
                  </a:moveTo>
                  <a:lnTo>
                    <a:pt x="283171" y="0"/>
                  </a:lnTo>
                  <a:cubicBezTo>
                    <a:pt x="295786" y="0"/>
                    <a:pt x="307884" y="5011"/>
                    <a:pt x="316804" y="13931"/>
                  </a:cubicBezTo>
                  <a:cubicBezTo>
                    <a:pt x="325724" y="22852"/>
                    <a:pt x="330735" y="34950"/>
                    <a:pt x="330735" y="47565"/>
                  </a:cubicBezTo>
                  <a:lnTo>
                    <a:pt x="330735" y="47565"/>
                  </a:lnTo>
                  <a:cubicBezTo>
                    <a:pt x="330735" y="73834"/>
                    <a:pt x="309440" y="95130"/>
                    <a:pt x="283171" y="95130"/>
                  </a:cubicBezTo>
                  <a:lnTo>
                    <a:pt x="47565" y="95130"/>
                  </a:lnTo>
                  <a:cubicBezTo>
                    <a:pt x="34950" y="95130"/>
                    <a:pt x="22852" y="90118"/>
                    <a:pt x="13931" y="81198"/>
                  </a:cubicBezTo>
                  <a:cubicBezTo>
                    <a:pt x="5011" y="72278"/>
                    <a:pt x="0" y="60180"/>
                    <a:pt x="0" y="47565"/>
                  </a:cubicBezTo>
                  <a:lnTo>
                    <a:pt x="0" y="47565"/>
                  </a:lnTo>
                  <a:cubicBezTo>
                    <a:pt x="0" y="34950"/>
                    <a:pt x="5011" y="22852"/>
                    <a:pt x="13931" y="13931"/>
                  </a:cubicBezTo>
                  <a:cubicBezTo>
                    <a:pt x="22852" y="5011"/>
                    <a:pt x="34950" y="0"/>
                    <a:pt x="4756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19050"/>
              <a:ext cx="330735" cy="1141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120"/>
                </a:lnSpc>
              </a:pPr>
              <a:r>
                <a:rPr lang="en-US" b="true" sz="800">
                  <a:solidFill>
                    <a:srgbClr val="191919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JEUX VIDÉO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986833" y="8765905"/>
            <a:ext cx="922869" cy="265445"/>
            <a:chOff x="0" y="0"/>
            <a:chExt cx="330735" cy="9513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30735" cy="95130"/>
            </a:xfrm>
            <a:custGeom>
              <a:avLst/>
              <a:gdLst/>
              <a:ahLst/>
              <a:cxnLst/>
              <a:rect r="r" b="b" t="t" l="l"/>
              <a:pathLst>
                <a:path h="95130" w="330735">
                  <a:moveTo>
                    <a:pt x="47565" y="0"/>
                  </a:moveTo>
                  <a:lnTo>
                    <a:pt x="283171" y="0"/>
                  </a:lnTo>
                  <a:cubicBezTo>
                    <a:pt x="295786" y="0"/>
                    <a:pt x="307884" y="5011"/>
                    <a:pt x="316804" y="13931"/>
                  </a:cubicBezTo>
                  <a:cubicBezTo>
                    <a:pt x="325724" y="22852"/>
                    <a:pt x="330735" y="34950"/>
                    <a:pt x="330735" y="47565"/>
                  </a:cubicBezTo>
                  <a:lnTo>
                    <a:pt x="330735" y="47565"/>
                  </a:lnTo>
                  <a:cubicBezTo>
                    <a:pt x="330735" y="73834"/>
                    <a:pt x="309440" y="95130"/>
                    <a:pt x="283171" y="95130"/>
                  </a:cubicBezTo>
                  <a:lnTo>
                    <a:pt x="47565" y="95130"/>
                  </a:lnTo>
                  <a:cubicBezTo>
                    <a:pt x="34950" y="95130"/>
                    <a:pt x="22852" y="90118"/>
                    <a:pt x="13931" y="81198"/>
                  </a:cubicBezTo>
                  <a:cubicBezTo>
                    <a:pt x="5011" y="72278"/>
                    <a:pt x="0" y="60180"/>
                    <a:pt x="0" y="47565"/>
                  </a:cubicBezTo>
                  <a:lnTo>
                    <a:pt x="0" y="47565"/>
                  </a:lnTo>
                  <a:cubicBezTo>
                    <a:pt x="0" y="34950"/>
                    <a:pt x="5011" y="22852"/>
                    <a:pt x="13931" y="13931"/>
                  </a:cubicBezTo>
                  <a:cubicBezTo>
                    <a:pt x="22852" y="5011"/>
                    <a:pt x="34950" y="0"/>
                    <a:pt x="4756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19050"/>
              <a:ext cx="330735" cy="1141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120"/>
                </a:lnSpc>
              </a:pPr>
              <a:r>
                <a:rPr lang="en-US" b="true" sz="800">
                  <a:solidFill>
                    <a:srgbClr val="191919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PHOTOGRAPHIE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281099" y="8404108"/>
            <a:ext cx="628604" cy="265445"/>
            <a:chOff x="0" y="0"/>
            <a:chExt cx="225277" cy="9513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225277" cy="95130"/>
            </a:xfrm>
            <a:custGeom>
              <a:avLst/>
              <a:gdLst/>
              <a:ahLst/>
              <a:cxnLst/>
              <a:rect r="r" b="b" t="t" l="l"/>
              <a:pathLst>
                <a:path h="95130" w="225277">
                  <a:moveTo>
                    <a:pt x="47565" y="0"/>
                  </a:moveTo>
                  <a:lnTo>
                    <a:pt x="177713" y="0"/>
                  </a:lnTo>
                  <a:cubicBezTo>
                    <a:pt x="203982" y="0"/>
                    <a:pt x="225277" y="21295"/>
                    <a:pt x="225277" y="47565"/>
                  </a:cubicBezTo>
                  <a:lnTo>
                    <a:pt x="225277" y="47565"/>
                  </a:lnTo>
                  <a:cubicBezTo>
                    <a:pt x="225277" y="60180"/>
                    <a:pt x="220266" y="72278"/>
                    <a:pt x="211346" y="81198"/>
                  </a:cubicBezTo>
                  <a:cubicBezTo>
                    <a:pt x="202426" y="90118"/>
                    <a:pt x="190328" y="95130"/>
                    <a:pt x="177713" y="95130"/>
                  </a:cubicBezTo>
                  <a:lnTo>
                    <a:pt x="47565" y="95130"/>
                  </a:lnTo>
                  <a:cubicBezTo>
                    <a:pt x="34950" y="95130"/>
                    <a:pt x="22852" y="90118"/>
                    <a:pt x="13931" y="81198"/>
                  </a:cubicBezTo>
                  <a:cubicBezTo>
                    <a:pt x="5011" y="72278"/>
                    <a:pt x="0" y="60180"/>
                    <a:pt x="0" y="47565"/>
                  </a:cubicBezTo>
                  <a:lnTo>
                    <a:pt x="0" y="47565"/>
                  </a:lnTo>
                  <a:cubicBezTo>
                    <a:pt x="0" y="34950"/>
                    <a:pt x="5011" y="22852"/>
                    <a:pt x="13931" y="13931"/>
                  </a:cubicBezTo>
                  <a:cubicBezTo>
                    <a:pt x="22852" y="5011"/>
                    <a:pt x="34950" y="0"/>
                    <a:pt x="4756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19050"/>
              <a:ext cx="225277" cy="1141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120"/>
                </a:lnSpc>
              </a:pPr>
              <a:r>
                <a:rPr lang="en-US" b="true" sz="800">
                  <a:solidFill>
                    <a:srgbClr val="191919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SPORT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301080" y="8765905"/>
            <a:ext cx="628604" cy="265445"/>
            <a:chOff x="0" y="0"/>
            <a:chExt cx="225277" cy="9513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225277" cy="95130"/>
            </a:xfrm>
            <a:custGeom>
              <a:avLst/>
              <a:gdLst/>
              <a:ahLst/>
              <a:cxnLst/>
              <a:rect r="r" b="b" t="t" l="l"/>
              <a:pathLst>
                <a:path h="95130" w="225277">
                  <a:moveTo>
                    <a:pt x="47565" y="0"/>
                  </a:moveTo>
                  <a:lnTo>
                    <a:pt x="177713" y="0"/>
                  </a:lnTo>
                  <a:cubicBezTo>
                    <a:pt x="203982" y="0"/>
                    <a:pt x="225277" y="21295"/>
                    <a:pt x="225277" y="47565"/>
                  </a:cubicBezTo>
                  <a:lnTo>
                    <a:pt x="225277" y="47565"/>
                  </a:lnTo>
                  <a:cubicBezTo>
                    <a:pt x="225277" y="60180"/>
                    <a:pt x="220266" y="72278"/>
                    <a:pt x="211346" y="81198"/>
                  </a:cubicBezTo>
                  <a:cubicBezTo>
                    <a:pt x="202426" y="90118"/>
                    <a:pt x="190328" y="95130"/>
                    <a:pt x="177713" y="95130"/>
                  </a:cubicBezTo>
                  <a:lnTo>
                    <a:pt x="47565" y="95130"/>
                  </a:lnTo>
                  <a:cubicBezTo>
                    <a:pt x="34950" y="95130"/>
                    <a:pt x="22852" y="90118"/>
                    <a:pt x="13931" y="81198"/>
                  </a:cubicBezTo>
                  <a:cubicBezTo>
                    <a:pt x="5011" y="72278"/>
                    <a:pt x="0" y="60180"/>
                    <a:pt x="0" y="47565"/>
                  </a:cubicBezTo>
                  <a:lnTo>
                    <a:pt x="0" y="47565"/>
                  </a:lnTo>
                  <a:cubicBezTo>
                    <a:pt x="0" y="34950"/>
                    <a:pt x="5011" y="22852"/>
                    <a:pt x="13931" y="13931"/>
                  </a:cubicBezTo>
                  <a:cubicBezTo>
                    <a:pt x="22852" y="5011"/>
                    <a:pt x="34950" y="0"/>
                    <a:pt x="4756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19050"/>
              <a:ext cx="225277" cy="1141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120"/>
                </a:lnSpc>
              </a:pPr>
              <a:r>
                <a:rPr lang="en-US" b="true" sz="800">
                  <a:solidFill>
                    <a:srgbClr val="191919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MUSIQUE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968690" y="8404108"/>
            <a:ext cx="628604" cy="265445"/>
            <a:chOff x="0" y="0"/>
            <a:chExt cx="225277" cy="9513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225277" cy="95130"/>
            </a:xfrm>
            <a:custGeom>
              <a:avLst/>
              <a:gdLst/>
              <a:ahLst/>
              <a:cxnLst/>
              <a:rect r="r" b="b" t="t" l="l"/>
              <a:pathLst>
                <a:path h="95130" w="225277">
                  <a:moveTo>
                    <a:pt x="47565" y="0"/>
                  </a:moveTo>
                  <a:lnTo>
                    <a:pt x="177713" y="0"/>
                  </a:lnTo>
                  <a:cubicBezTo>
                    <a:pt x="203982" y="0"/>
                    <a:pt x="225277" y="21295"/>
                    <a:pt x="225277" y="47565"/>
                  </a:cubicBezTo>
                  <a:lnTo>
                    <a:pt x="225277" y="47565"/>
                  </a:lnTo>
                  <a:cubicBezTo>
                    <a:pt x="225277" y="60180"/>
                    <a:pt x="220266" y="72278"/>
                    <a:pt x="211346" y="81198"/>
                  </a:cubicBezTo>
                  <a:cubicBezTo>
                    <a:pt x="202426" y="90118"/>
                    <a:pt x="190328" y="95130"/>
                    <a:pt x="177713" y="95130"/>
                  </a:cubicBezTo>
                  <a:lnTo>
                    <a:pt x="47565" y="95130"/>
                  </a:lnTo>
                  <a:cubicBezTo>
                    <a:pt x="34950" y="95130"/>
                    <a:pt x="22852" y="90118"/>
                    <a:pt x="13931" y="81198"/>
                  </a:cubicBezTo>
                  <a:cubicBezTo>
                    <a:pt x="5011" y="72278"/>
                    <a:pt x="0" y="60180"/>
                    <a:pt x="0" y="47565"/>
                  </a:cubicBezTo>
                  <a:lnTo>
                    <a:pt x="0" y="47565"/>
                  </a:lnTo>
                  <a:cubicBezTo>
                    <a:pt x="0" y="34950"/>
                    <a:pt x="5011" y="22852"/>
                    <a:pt x="13931" y="13931"/>
                  </a:cubicBezTo>
                  <a:cubicBezTo>
                    <a:pt x="22852" y="5011"/>
                    <a:pt x="34950" y="0"/>
                    <a:pt x="4756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19050"/>
              <a:ext cx="225277" cy="1141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120"/>
                </a:lnSpc>
              </a:pPr>
              <a:r>
                <a:rPr lang="en-US" b="true" sz="800">
                  <a:solidFill>
                    <a:srgbClr val="191919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VOYAGE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1968690" y="8765905"/>
            <a:ext cx="628604" cy="265445"/>
            <a:chOff x="0" y="0"/>
            <a:chExt cx="225277" cy="9513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225277" cy="95130"/>
            </a:xfrm>
            <a:custGeom>
              <a:avLst/>
              <a:gdLst/>
              <a:ahLst/>
              <a:cxnLst/>
              <a:rect r="r" b="b" t="t" l="l"/>
              <a:pathLst>
                <a:path h="95130" w="225277">
                  <a:moveTo>
                    <a:pt x="47565" y="0"/>
                  </a:moveTo>
                  <a:lnTo>
                    <a:pt x="177713" y="0"/>
                  </a:lnTo>
                  <a:cubicBezTo>
                    <a:pt x="203982" y="0"/>
                    <a:pt x="225277" y="21295"/>
                    <a:pt x="225277" y="47565"/>
                  </a:cubicBezTo>
                  <a:lnTo>
                    <a:pt x="225277" y="47565"/>
                  </a:lnTo>
                  <a:cubicBezTo>
                    <a:pt x="225277" y="60180"/>
                    <a:pt x="220266" y="72278"/>
                    <a:pt x="211346" y="81198"/>
                  </a:cubicBezTo>
                  <a:cubicBezTo>
                    <a:pt x="202426" y="90118"/>
                    <a:pt x="190328" y="95130"/>
                    <a:pt x="177713" y="95130"/>
                  </a:cubicBezTo>
                  <a:lnTo>
                    <a:pt x="47565" y="95130"/>
                  </a:lnTo>
                  <a:cubicBezTo>
                    <a:pt x="34950" y="95130"/>
                    <a:pt x="22852" y="90118"/>
                    <a:pt x="13931" y="81198"/>
                  </a:cubicBezTo>
                  <a:cubicBezTo>
                    <a:pt x="5011" y="72278"/>
                    <a:pt x="0" y="60180"/>
                    <a:pt x="0" y="47565"/>
                  </a:cubicBezTo>
                  <a:lnTo>
                    <a:pt x="0" y="47565"/>
                  </a:lnTo>
                  <a:cubicBezTo>
                    <a:pt x="0" y="34950"/>
                    <a:pt x="5011" y="22852"/>
                    <a:pt x="13931" y="13931"/>
                  </a:cubicBezTo>
                  <a:cubicBezTo>
                    <a:pt x="22852" y="5011"/>
                    <a:pt x="34950" y="0"/>
                    <a:pt x="4756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0" y="-19050"/>
              <a:ext cx="225277" cy="1141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120"/>
                </a:lnSpc>
              </a:pPr>
              <a:r>
                <a:rPr lang="en-US" b="true" sz="800">
                  <a:solidFill>
                    <a:srgbClr val="191919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ART</a:t>
              </a:r>
            </a:p>
          </p:txBody>
        </p:sp>
      </p:grpSp>
      <p:sp>
        <p:nvSpPr>
          <p:cNvPr name="Freeform 42" id="42"/>
          <p:cNvSpPr/>
          <p:nvPr/>
        </p:nvSpPr>
        <p:spPr>
          <a:xfrm flipH="false" flipV="false" rot="0">
            <a:off x="1103321" y="2690165"/>
            <a:ext cx="601783" cy="601783"/>
          </a:xfrm>
          <a:custGeom>
            <a:avLst/>
            <a:gdLst/>
            <a:ahLst/>
            <a:cxnLst/>
            <a:rect r="r" b="b" t="t" l="l"/>
            <a:pathLst>
              <a:path h="601783" w="601783">
                <a:moveTo>
                  <a:pt x="0" y="0"/>
                </a:moveTo>
                <a:lnTo>
                  <a:pt x="601784" y="0"/>
                </a:lnTo>
                <a:lnTo>
                  <a:pt x="601784" y="601783"/>
                </a:lnTo>
                <a:lnTo>
                  <a:pt x="0" y="60178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3" id="43"/>
          <p:cNvSpPr txBox="true"/>
          <p:nvPr/>
        </p:nvSpPr>
        <p:spPr>
          <a:xfrm rot="0">
            <a:off x="299242" y="3534636"/>
            <a:ext cx="2573133" cy="2289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2"/>
              </a:lnSpc>
            </a:pPr>
            <a:r>
              <a:rPr lang="en-US" b="true" sz="1450" spc="145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CONTACT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692013" y="3909462"/>
            <a:ext cx="1717357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9"/>
              </a:lnSpc>
            </a:pPr>
            <a:r>
              <a:rPr lang="en-US" b="true" sz="9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+123-456-7890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692013" y="4238829"/>
            <a:ext cx="1717357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9"/>
              </a:lnSpc>
            </a:pPr>
            <a:r>
              <a:rPr lang="en-US" b="true" sz="9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hello@reallygreatsite.com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692013" y="4559268"/>
            <a:ext cx="1717357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9"/>
              </a:lnSpc>
            </a:pPr>
            <a:r>
              <a:rPr lang="en-US" b="true" sz="9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www.reallygreatsite.com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692013" y="4876323"/>
            <a:ext cx="1717357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9"/>
              </a:lnSpc>
            </a:pPr>
            <a:r>
              <a:rPr lang="en-US" b="true" sz="9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123 Anywhere St., Any City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299242" y="9836292"/>
            <a:ext cx="2573133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b="true" sz="9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ANGLAIS - NIVEAUC2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299242" y="10023758"/>
            <a:ext cx="2573133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b="true" sz="9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ESPAGNOL -NIVEAU A2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299242" y="5862787"/>
            <a:ext cx="2573133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215899" indent="-107950" lvl="1">
              <a:lnSpc>
                <a:spcPts val="1399"/>
              </a:lnSpc>
              <a:buFont typeface="Arial"/>
              <a:buChar char="•"/>
            </a:pPr>
            <a:r>
              <a:rPr lang="en-US" b="true" sz="9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Gestion de projet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299242" y="6077034"/>
            <a:ext cx="2573133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215899" indent="-107950" lvl="1">
              <a:lnSpc>
                <a:spcPts val="1399"/>
              </a:lnSpc>
              <a:buFont typeface="Arial"/>
              <a:buChar char="•"/>
            </a:pPr>
            <a:r>
              <a:rPr lang="en-US" b="true" sz="9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Développement Web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299242" y="6291281"/>
            <a:ext cx="2573133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215899" indent="-107950" lvl="1">
              <a:lnSpc>
                <a:spcPts val="1399"/>
              </a:lnSpc>
              <a:buFont typeface="Arial"/>
              <a:buChar char="•"/>
            </a:pPr>
            <a:r>
              <a:rPr lang="en-US" b="true" sz="9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Résolution de Problèmes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299242" y="6505528"/>
            <a:ext cx="2573133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215899" indent="-107950" lvl="1">
              <a:lnSpc>
                <a:spcPts val="1399"/>
              </a:lnSpc>
              <a:buFont typeface="Arial"/>
              <a:buChar char="•"/>
            </a:pPr>
            <a:r>
              <a:rPr lang="en-US" b="true" sz="9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Langages de programmation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299242" y="6719775"/>
            <a:ext cx="2573133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215899" indent="-107950" lvl="1">
              <a:lnSpc>
                <a:spcPts val="1399"/>
              </a:lnSpc>
              <a:buFont typeface="Arial"/>
              <a:buChar char="•"/>
            </a:pPr>
            <a:r>
              <a:rPr lang="en-US" b="true" sz="9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Tests et qualité du code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299242" y="6934021"/>
            <a:ext cx="2573133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215899" indent="-107950" lvl="1">
              <a:lnSpc>
                <a:spcPts val="1399"/>
              </a:lnSpc>
              <a:buFont typeface="Arial"/>
              <a:buChar char="•"/>
            </a:pPr>
            <a:r>
              <a:rPr lang="en-US" b="true" sz="9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Veille technologique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299242" y="7148268"/>
            <a:ext cx="2573133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215899" indent="-107950" lvl="1">
              <a:lnSpc>
                <a:spcPts val="1399"/>
              </a:lnSpc>
              <a:buFont typeface="Arial"/>
              <a:buChar char="•"/>
            </a:pPr>
            <a:r>
              <a:rPr lang="en-US" b="true" sz="9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Cybersécurité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299242" y="7362515"/>
            <a:ext cx="2573133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215899" indent="-107950" lvl="1">
              <a:lnSpc>
                <a:spcPts val="1399"/>
              </a:lnSpc>
              <a:buFont typeface="Arial"/>
              <a:buChar char="•"/>
            </a:pPr>
            <a:r>
              <a:rPr lang="en-US" b="true" sz="9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Documentation technique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3180581" y="1026057"/>
            <a:ext cx="3934086" cy="274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50"/>
              </a:lnSpc>
            </a:pPr>
            <a:r>
              <a:rPr lang="en-US" sz="1800" spc="180">
                <a:solidFill>
                  <a:srgbClr val="19191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DÉVELLOPEUR FULL-STACK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3180581" y="669794"/>
            <a:ext cx="3934086" cy="2558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38"/>
              </a:lnSpc>
            </a:pPr>
            <a:r>
              <a:rPr lang="en-US" b="true" sz="1710" spc="171">
                <a:solidFill>
                  <a:srgbClr val="19191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JONATHAN CHEVALIER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3180581" y="1679770"/>
            <a:ext cx="3934086" cy="1134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540"/>
              </a:lnSpc>
            </a:pPr>
            <a:r>
              <a:rPr lang="en-US" sz="1100" i="true">
                <a:solidFill>
                  <a:srgbClr val="191919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Animé</a:t>
            </a:r>
            <a:r>
              <a:rPr lang="en-US" sz="1100" i="true">
                <a:solidFill>
                  <a:srgbClr val="191919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par le développement web, j'ai une solide expérience en création d'applications, optimisation des performances et intégration de solutions techniques. Je recherche un poste de Développeur Web pour contribuer à la création de solutions innovantes et améliorer l'expérience utilisateur au sein d'une organisation.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299242" y="9461467"/>
            <a:ext cx="2573133" cy="2289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2"/>
              </a:lnSpc>
            </a:pPr>
            <a:r>
              <a:rPr lang="en-US" b="true" sz="1450" spc="145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LANGUES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3457455" y="3532162"/>
            <a:ext cx="3688684" cy="2289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2"/>
              </a:lnSpc>
            </a:pPr>
            <a:r>
              <a:rPr lang="en-US" b="true" sz="1450" spc="145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EXPÉRIENCE PROFESSIONNELLE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3457455" y="4359275"/>
            <a:ext cx="3688684" cy="943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540"/>
              </a:lnSpc>
            </a:pPr>
            <a:r>
              <a:rPr lang="en-US" sz="1100" i="true">
                <a:solidFill>
                  <a:srgbClr val="191919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DÉVELOPPEMENT D'APPLICATIONS WEB AVEC HTML, CSS, JAVASCRIPT ET REACT. AMÉLIORATION DES PERFORMANCES (-25 % TEMPS DE CHARGEMENT). COLLABORATION AVEC DESIGNERS ET MARKETEURS. GESTION DES BASES DE DONNÉES ET INTÉGRATION D'API.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3457455" y="5848406"/>
            <a:ext cx="3688684" cy="943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540"/>
              </a:lnSpc>
            </a:pPr>
            <a:r>
              <a:rPr lang="en-US" sz="1100" i="true">
                <a:solidFill>
                  <a:srgbClr val="191919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PARTICIPATION AU D</a:t>
            </a:r>
            <a:r>
              <a:rPr lang="en-US" sz="1100" i="true">
                <a:solidFill>
                  <a:srgbClr val="191919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ÉVELOPPEMENT DE SITES WEB ET OPTIMISATION DES PERFORMANCES (SEO). AMÉLIORATION DE LA STRUCTURE DES SITES POUR UN MEILLEUR RÉFÉRENCEMENT NATUREL. IMPLÉMENTATION D'OUTILS D'AUTOMATISATION POUR LA GESTION DE LA NEWSLETTER HEBDOMADAIRE.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3457455" y="7528038"/>
            <a:ext cx="3688684" cy="943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540"/>
              </a:lnSpc>
            </a:pPr>
            <a:r>
              <a:rPr lang="en-US" sz="1100" i="true">
                <a:solidFill>
                  <a:srgbClr val="191919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D</a:t>
            </a:r>
            <a:r>
              <a:rPr lang="en-US" sz="1100" i="true">
                <a:solidFill>
                  <a:srgbClr val="191919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ÉVELOPPEMENT D'OUTILS DE GESTION D'ÉVÉNEMENTS, DE LA CONCEPTION À LA LOGISTIQUE. COLLABORATION AVEC PARTENAIRES ET MÉDIAS POUR OPTIMISER LA VISIBILITÉ DES PROJETS. MISE EN PLACE DE SOLUTIONS WEB POUR FACILITER L'ORGANISATION ET LA GESTION DES ÉVÉNEMENTS EN LIGNE.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3457455" y="4151129"/>
            <a:ext cx="3688684" cy="1656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70"/>
              </a:lnSpc>
            </a:pPr>
            <a:r>
              <a:rPr lang="en-US" sz="979" i="true">
                <a:solidFill>
                  <a:srgbClr val="646464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AUDIO STREAM / ANY CITY/ MAI 2024 - AUJOURD’HUI</a:t>
            </a:r>
          </a:p>
        </p:txBody>
      </p:sp>
      <p:sp>
        <p:nvSpPr>
          <p:cNvPr name="TextBox 67" id="67"/>
          <p:cNvSpPr txBox="true"/>
          <p:nvPr/>
        </p:nvSpPr>
        <p:spPr>
          <a:xfrm rot="0">
            <a:off x="3457455" y="5640261"/>
            <a:ext cx="3688684" cy="181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sz="1100" i="true">
                <a:solidFill>
                  <a:srgbClr val="646464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DURANCE MÉDIA / ANY CITY/ OCTOBRE 2023 - AVRIL 2024</a:t>
            </a:r>
          </a:p>
        </p:txBody>
      </p:sp>
      <p:sp>
        <p:nvSpPr>
          <p:cNvPr name="TextBox 68" id="68"/>
          <p:cNvSpPr txBox="true"/>
          <p:nvPr/>
        </p:nvSpPr>
        <p:spPr>
          <a:xfrm rot="0">
            <a:off x="3457455" y="7319892"/>
            <a:ext cx="3688684" cy="181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sz="1100" i="true">
                <a:solidFill>
                  <a:srgbClr val="646464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NOMADE / ANY CITY/ FEVRIER 2022 - AOÛT 2023</a:t>
            </a:r>
          </a:p>
        </p:txBody>
      </p:sp>
      <p:sp>
        <p:nvSpPr>
          <p:cNvPr name="TextBox 69" id="69"/>
          <p:cNvSpPr txBox="true"/>
          <p:nvPr/>
        </p:nvSpPr>
        <p:spPr>
          <a:xfrm rot="0">
            <a:off x="3457455" y="3961105"/>
            <a:ext cx="3688684" cy="181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b="true" sz="11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DÉVELOPPEUR WEB –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3457455" y="5450236"/>
            <a:ext cx="3688684" cy="181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b="true" sz="11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DÉVELOPPEUR WEB –</a:t>
            </a:r>
          </a:p>
        </p:txBody>
      </p:sp>
      <p:sp>
        <p:nvSpPr>
          <p:cNvPr name="TextBox 71" id="71"/>
          <p:cNvSpPr txBox="true"/>
          <p:nvPr/>
        </p:nvSpPr>
        <p:spPr>
          <a:xfrm rot="0">
            <a:off x="3457455" y="7129868"/>
            <a:ext cx="3688684" cy="181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b="true" sz="11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DÉVELOPPEUR WEB –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299242" y="7957732"/>
            <a:ext cx="2573133" cy="2289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2"/>
              </a:lnSpc>
            </a:pPr>
            <a:r>
              <a:rPr lang="en-US" b="true" sz="1450" spc="145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CENTRES D’INTÉRÊT</a:t>
            </a:r>
          </a:p>
        </p:txBody>
      </p:sp>
      <p:sp>
        <p:nvSpPr>
          <p:cNvPr name="TextBox 73" id="73"/>
          <p:cNvSpPr txBox="true"/>
          <p:nvPr/>
        </p:nvSpPr>
        <p:spPr>
          <a:xfrm rot="0">
            <a:off x="3457455" y="8928320"/>
            <a:ext cx="3688684" cy="2289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2"/>
              </a:lnSpc>
            </a:pPr>
            <a:r>
              <a:rPr lang="en-US" b="true" sz="1450" spc="145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FORMATIONS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3457455" y="9526711"/>
            <a:ext cx="3688684" cy="1656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70"/>
              </a:lnSpc>
            </a:pPr>
            <a:r>
              <a:rPr lang="en-US" sz="97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Université / any city / 2020 - 2022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3457455" y="9980649"/>
            <a:ext cx="3688684" cy="1656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70"/>
              </a:lnSpc>
            </a:pPr>
            <a:r>
              <a:rPr lang="en-US" sz="97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Université / any city / 2018 - 2020</a:t>
            </a:r>
          </a:p>
        </p:txBody>
      </p:sp>
      <p:sp>
        <p:nvSpPr>
          <p:cNvPr name="TextBox 76" id="76"/>
          <p:cNvSpPr txBox="true"/>
          <p:nvPr/>
        </p:nvSpPr>
        <p:spPr>
          <a:xfrm rot="0">
            <a:off x="3457455" y="9357263"/>
            <a:ext cx="3688684" cy="1656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70"/>
              </a:lnSpc>
            </a:pPr>
            <a:r>
              <a:rPr lang="en-US" sz="97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Master en Communication -</a:t>
            </a:r>
          </a:p>
        </p:txBody>
      </p:sp>
      <p:sp>
        <p:nvSpPr>
          <p:cNvPr name="TextBox 77" id="77"/>
          <p:cNvSpPr txBox="true"/>
          <p:nvPr/>
        </p:nvSpPr>
        <p:spPr>
          <a:xfrm rot="0">
            <a:off x="3457455" y="9811201"/>
            <a:ext cx="3688684" cy="1656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70"/>
              </a:lnSpc>
            </a:pPr>
            <a:r>
              <a:rPr lang="en-US" sz="97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Licence en Communication -</a:t>
            </a:r>
          </a:p>
        </p:txBody>
      </p:sp>
      <p:sp>
        <p:nvSpPr>
          <p:cNvPr name="TextBox 78" id="78"/>
          <p:cNvSpPr txBox="true"/>
          <p:nvPr/>
        </p:nvSpPr>
        <p:spPr>
          <a:xfrm rot="0">
            <a:off x="299242" y="5487962"/>
            <a:ext cx="2573133" cy="2289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2"/>
              </a:lnSpc>
            </a:pPr>
            <a:r>
              <a:rPr lang="en-US" b="true" sz="1450" spc="145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COMPÉTENCES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DAHFtztf1qA</dc:identifier>
  <dcterms:modified xsi:type="dcterms:W3CDTF">2011-08-01T06:04:30Z</dcterms:modified>
  <cp:revision>1</cp:revision>
  <dc:title>Document A4 CV Professionnel Français Développeur Noir et Blanc</dc:title>
</cp:coreProperties>
</file>