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Lst>
  <p:sldSz cx="7556500" cy="10693400"/>
  <p:notesSz cx="6858000" cy="9144000"/>
  <p:embeddedFontLst>
    <p:embeddedFont>
      <p:font typeface="Helvetica World Bold" charset="1" panose="020B0800040000020004"/>
      <p:regular r:id="rId7"/>
    </p:embeddedFont>
    <p:embeddedFont>
      <p:font typeface="Poppins" charset="1" panose="00000500000000000000"/>
      <p:regular r:id="rId8"/>
    </p:embeddedFont>
    <p:embeddedFont>
      <p:font typeface="Poppins Bold" charset="1" panose="00000800000000000000"/>
      <p:regular r:id="rId9"/>
    </p:embeddedFont>
    <p:embeddedFont>
      <p:font typeface="Poppins Medium" charset="1" panose="00000600000000000000"/>
      <p:regular r:id="rId10"/>
    </p:embeddedFont>
    <p:embeddedFont>
      <p:font typeface="Helvetica World" charset="1" panose="020B0500040000020004"/>
      <p:regular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10800000">
            <a:off x="0" y="208176"/>
            <a:ext cx="7560000" cy="2602382"/>
            <a:chOff x="0" y="0"/>
            <a:chExt cx="2709333" cy="932635"/>
          </a:xfrm>
        </p:grpSpPr>
        <p:sp>
          <p:nvSpPr>
            <p:cNvPr name="Freeform 3" id="3"/>
            <p:cNvSpPr/>
            <p:nvPr/>
          </p:nvSpPr>
          <p:spPr>
            <a:xfrm flipH="false" flipV="false" rot="0">
              <a:off x="0" y="0"/>
              <a:ext cx="2709333" cy="932635"/>
            </a:xfrm>
            <a:custGeom>
              <a:avLst/>
              <a:gdLst/>
              <a:ahLst/>
              <a:cxnLst/>
              <a:rect r="r" b="b" t="t" l="l"/>
              <a:pathLst>
                <a:path h="932635" w="2709333">
                  <a:moveTo>
                    <a:pt x="0" y="0"/>
                  </a:moveTo>
                  <a:lnTo>
                    <a:pt x="2709333" y="0"/>
                  </a:lnTo>
                  <a:lnTo>
                    <a:pt x="2709333" y="932635"/>
                  </a:lnTo>
                  <a:lnTo>
                    <a:pt x="0" y="932635"/>
                  </a:lnTo>
                  <a:close/>
                </a:path>
              </a:pathLst>
            </a:custGeom>
            <a:solidFill>
              <a:srgbClr val="FCC46A"/>
            </a:solidFill>
            <a:ln cap="sq">
              <a:noFill/>
              <a:prstDash val="solid"/>
              <a:miter/>
            </a:ln>
          </p:spPr>
        </p:sp>
        <p:sp>
          <p:nvSpPr>
            <p:cNvPr name="TextBox 4" id="4"/>
            <p:cNvSpPr txBox="true"/>
            <p:nvPr/>
          </p:nvSpPr>
          <p:spPr>
            <a:xfrm>
              <a:off x="0" y="-28575"/>
              <a:ext cx="2709333" cy="961210"/>
            </a:xfrm>
            <a:prstGeom prst="rect">
              <a:avLst/>
            </a:prstGeom>
          </p:spPr>
          <p:txBody>
            <a:bodyPr anchor="ctr" rtlCol="false" tIns="50800" lIns="50800" bIns="50800" rIns="50800"/>
            <a:lstStyle/>
            <a:p>
              <a:pPr algn="ctr" marL="0" indent="0" lvl="0">
                <a:lnSpc>
                  <a:spcPts val="1679"/>
                </a:lnSpc>
                <a:spcBef>
                  <a:spcPct val="0"/>
                </a:spcBef>
              </a:pPr>
            </a:p>
          </p:txBody>
        </p:sp>
      </p:grpSp>
      <p:grpSp>
        <p:nvGrpSpPr>
          <p:cNvPr name="Group 5" id="5"/>
          <p:cNvGrpSpPr/>
          <p:nvPr/>
        </p:nvGrpSpPr>
        <p:grpSpPr>
          <a:xfrm rot="0">
            <a:off x="262850" y="1509367"/>
            <a:ext cx="2978068" cy="8926258"/>
            <a:chOff x="0" y="0"/>
            <a:chExt cx="1067272" cy="3198969"/>
          </a:xfrm>
        </p:grpSpPr>
        <p:sp>
          <p:nvSpPr>
            <p:cNvPr name="Freeform 6" id="6"/>
            <p:cNvSpPr/>
            <p:nvPr/>
          </p:nvSpPr>
          <p:spPr>
            <a:xfrm flipH="false" flipV="false" rot="0">
              <a:off x="0" y="0"/>
              <a:ext cx="1067272" cy="3198969"/>
            </a:xfrm>
            <a:custGeom>
              <a:avLst/>
              <a:gdLst/>
              <a:ahLst/>
              <a:cxnLst/>
              <a:rect r="r" b="b" t="t" l="l"/>
              <a:pathLst>
                <a:path h="3198969" w="1067272">
                  <a:moveTo>
                    <a:pt x="0" y="0"/>
                  </a:moveTo>
                  <a:lnTo>
                    <a:pt x="1067272" y="0"/>
                  </a:lnTo>
                  <a:lnTo>
                    <a:pt x="1067272" y="3198969"/>
                  </a:lnTo>
                  <a:lnTo>
                    <a:pt x="0" y="3198969"/>
                  </a:lnTo>
                  <a:close/>
                </a:path>
              </a:pathLst>
            </a:custGeom>
            <a:solidFill>
              <a:srgbClr val="262626"/>
            </a:solidFill>
            <a:ln cap="sq">
              <a:noFill/>
              <a:prstDash val="solid"/>
              <a:miter/>
            </a:ln>
          </p:spPr>
        </p:sp>
        <p:sp>
          <p:nvSpPr>
            <p:cNvPr name="TextBox 7" id="7"/>
            <p:cNvSpPr txBox="true"/>
            <p:nvPr/>
          </p:nvSpPr>
          <p:spPr>
            <a:xfrm>
              <a:off x="0" y="-38100"/>
              <a:ext cx="1067272" cy="3237069"/>
            </a:xfrm>
            <a:prstGeom prst="rect">
              <a:avLst/>
            </a:prstGeom>
          </p:spPr>
          <p:txBody>
            <a:bodyPr anchor="ctr" rtlCol="false" tIns="50800" lIns="50800" bIns="50800" rIns="50800"/>
            <a:lstStyle/>
            <a:p>
              <a:pPr algn="l" marL="0" indent="0" lvl="0">
                <a:lnSpc>
                  <a:spcPts val="2100"/>
                </a:lnSpc>
                <a:spcBef>
                  <a:spcPct val="0"/>
                </a:spcBef>
              </a:pPr>
            </a:p>
          </p:txBody>
        </p:sp>
      </p:grpSp>
      <p:grpSp>
        <p:nvGrpSpPr>
          <p:cNvPr name="Group 8" id="8"/>
          <p:cNvGrpSpPr/>
          <p:nvPr/>
        </p:nvGrpSpPr>
        <p:grpSpPr>
          <a:xfrm rot="0">
            <a:off x="721151" y="478638"/>
            <a:ext cx="2061466" cy="2061458"/>
            <a:chOff x="0" y="0"/>
            <a:chExt cx="6350000" cy="6349975"/>
          </a:xfrm>
        </p:grpSpPr>
        <p:sp>
          <p:nvSpPr>
            <p:cNvPr name="Freeform 9" id="9"/>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
              <a:stretch>
                <a:fillRect l="-34587" t="-58947" r="-46510" b="-112700"/>
              </a:stretch>
            </a:blipFill>
            <a:ln w="9525" cap="sq">
              <a:solidFill>
                <a:srgbClr val="262626"/>
              </a:solidFill>
              <a:prstDash val="solid"/>
              <a:miter/>
            </a:ln>
          </p:spPr>
        </p:sp>
      </p:grpSp>
      <p:sp>
        <p:nvSpPr>
          <p:cNvPr name="Freeform 10" id="10"/>
          <p:cNvSpPr/>
          <p:nvPr/>
        </p:nvSpPr>
        <p:spPr>
          <a:xfrm flipH="false" flipV="false" rot="0">
            <a:off x="576103" y="3653078"/>
            <a:ext cx="183451" cy="146427"/>
          </a:xfrm>
          <a:custGeom>
            <a:avLst/>
            <a:gdLst/>
            <a:ahLst/>
            <a:cxnLst/>
            <a:rect r="r" b="b" t="t" l="l"/>
            <a:pathLst>
              <a:path h="146427" w="183451">
                <a:moveTo>
                  <a:pt x="0" y="0"/>
                </a:moveTo>
                <a:lnTo>
                  <a:pt x="183451" y="0"/>
                </a:lnTo>
                <a:lnTo>
                  <a:pt x="183451" y="146428"/>
                </a:lnTo>
                <a:lnTo>
                  <a:pt x="0" y="14642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1" id="11"/>
          <p:cNvSpPr/>
          <p:nvPr/>
        </p:nvSpPr>
        <p:spPr>
          <a:xfrm flipH="false" flipV="false" rot="0">
            <a:off x="596844" y="4275732"/>
            <a:ext cx="141969" cy="194236"/>
          </a:xfrm>
          <a:custGeom>
            <a:avLst/>
            <a:gdLst/>
            <a:ahLst/>
            <a:cxnLst/>
            <a:rect r="r" b="b" t="t" l="l"/>
            <a:pathLst>
              <a:path h="194236" w="141969">
                <a:moveTo>
                  <a:pt x="0" y="0"/>
                </a:moveTo>
                <a:lnTo>
                  <a:pt x="141969" y="0"/>
                </a:lnTo>
                <a:lnTo>
                  <a:pt x="141969" y="194237"/>
                </a:lnTo>
                <a:lnTo>
                  <a:pt x="0" y="19423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2" id="12"/>
          <p:cNvSpPr/>
          <p:nvPr/>
        </p:nvSpPr>
        <p:spPr>
          <a:xfrm flipH="false" flipV="false" rot="0">
            <a:off x="584574" y="3979998"/>
            <a:ext cx="166508" cy="119410"/>
          </a:xfrm>
          <a:custGeom>
            <a:avLst/>
            <a:gdLst/>
            <a:ahLst/>
            <a:cxnLst/>
            <a:rect r="r" b="b" t="t" l="l"/>
            <a:pathLst>
              <a:path h="119410" w="166508">
                <a:moveTo>
                  <a:pt x="0" y="0"/>
                </a:moveTo>
                <a:lnTo>
                  <a:pt x="166508" y="0"/>
                </a:lnTo>
                <a:lnTo>
                  <a:pt x="166508" y="119410"/>
                </a:lnTo>
                <a:lnTo>
                  <a:pt x="0" y="11941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3" id="13"/>
          <p:cNvSpPr txBox="true"/>
          <p:nvPr/>
        </p:nvSpPr>
        <p:spPr>
          <a:xfrm rot="0">
            <a:off x="606294" y="4784294"/>
            <a:ext cx="1554046" cy="285750"/>
          </a:xfrm>
          <a:prstGeom prst="rect">
            <a:avLst/>
          </a:prstGeom>
        </p:spPr>
        <p:txBody>
          <a:bodyPr anchor="t" rtlCol="false" tIns="0" lIns="0" bIns="0" rIns="0">
            <a:spAutoFit/>
          </a:bodyPr>
          <a:lstStyle/>
          <a:p>
            <a:pPr algn="l" marL="0" indent="0" lvl="0">
              <a:lnSpc>
                <a:spcPts val="2100"/>
              </a:lnSpc>
              <a:spcBef>
                <a:spcPct val="0"/>
              </a:spcBef>
            </a:pPr>
            <a:r>
              <a:rPr lang="en-US" b="true" sz="1500" spc="186" strike="noStrike" u="none">
                <a:solidFill>
                  <a:srgbClr val="FCC46A"/>
                </a:solidFill>
                <a:latin typeface="Helvetica World Bold"/>
                <a:ea typeface="Helvetica World Bold"/>
                <a:cs typeface="Helvetica World Bold"/>
                <a:sym typeface="Helvetica World Bold"/>
              </a:rPr>
              <a:t>EDUCATION</a:t>
            </a:r>
          </a:p>
        </p:txBody>
      </p:sp>
      <p:sp>
        <p:nvSpPr>
          <p:cNvPr name="TextBox 14" id="14"/>
          <p:cNvSpPr txBox="true"/>
          <p:nvPr/>
        </p:nvSpPr>
        <p:spPr>
          <a:xfrm rot="0">
            <a:off x="606294" y="6935104"/>
            <a:ext cx="1946043" cy="285750"/>
          </a:xfrm>
          <a:prstGeom prst="rect">
            <a:avLst/>
          </a:prstGeom>
        </p:spPr>
        <p:txBody>
          <a:bodyPr anchor="t" rtlCol="false" tIns="0" lIns="0" bIns="0" rIns="0">
            <a:spAutoFit/>
          </a:bodyPr>
          <a:lstStyle/>
          <a:p>
            <a:pPr algn="l" marL="0" indent="0" lvl="0">
              <a:lnSpc>
                <a:spcPts val="2100"/>
              </a:lnSpc>
              <a:spcBef>
                <a:spcPct val="0"/>
              </a:spcBef>
            </a:pPr>
            <a:r>
              <a:rPr lang="en-US" b="true" sz="1500" spc="186">
                <a:solidFill>
                  <a:srgbClr val="FCC46A"/>
                </a:solidFill>
                <a:latin typeface="Helvetica World Bold"/>
                <a:ea typeface="Helvetica World Bold"/>
                <a:cs typeface="Helvetica World Bold"/>
                <a:sym typeface="Helvetica World Bold"/>
              </a:rPr>
              <a:t>SKILLS</a:t>
            </a:r>
          </a:p>
        </p:txBody>
      </p:sp>
      <p:sp>
        <p:nvSpPr>
          <p:cNvPr name="TextBox 15" id="15"/>
          <p:cNvSpPr txBox="true"/>
          <p:nvPr/>
        </p:nvSpPr>
        <p:spPr>
          <a:xfrm rot="0">
            <a:off x="606294" y="9064626"/>
            <a:ext cx="1554046" cy="285750"/>
          </a:xfrm>
          <a:prstGeom prst="rect">
            <a:avLst/>
          </a:prstGeom>
        </p:spPr>
        <p:txBody>
          <a:bodyPr anchor="t" rtlCol="false" tIns="0" lIns="0" bIns="0" rIns="0">
            <a:spAutoFit/>
          </a:bodyPr>
          <a:lstStyle/>
          <a:p>
            <a:pPr algn="l" marL="0" indent="0" lvl="0">
              <a:lnSpc>
                <a:spcPts val="2100"/>
              </a:lnSpc>
              <a:spcBef>
                <a:spcPct val="0"/>
              </a:spcBef>
            </a:pPr>
            <a:r>
              <a:rPr lang="en-US" b="true" sz="1500" spc="186" strike="noStrike" u="none">
                <a:solidFill>
                  <a:srgbClr val="FCC46A"/>
                </a:solidFill>
                <a:latin typeface="Helvetica World Bold"/>
                <a:ea typeface="Helvetica World Bold"/>
                <a:cs typeface="Helvetica World Bold"/>
                <a:sym typeface="Helvetica World Bold"/>
              </a:rPr>
              <a:t>LANGUAGE</a:t>
            </a:r>
          </a:p>
        </p:txBody>
      </p:sp>
      <p:sp>
        <p:nvSpPr>
          <p:cNvPr name="AutoShape 16" id="16"/>
          <p:cNvSpPr/>
          <p:nvPr/>
        </p:nvSpPr>
        <p:spPr>
          <a:xfrm>
            <a:off x="3593166" y="3485701"/>
            <a:ext cx="3592705" cy="0"/>
          </a:xfrm>
          <a:prstGeom prst="line">
            <a:avLst/>
          </a:prstGeom>
          <a:ln cap="flat" w="9525">
            <a:solidFill>
              <a:srgbClr val="CFCFCF"/>
            </a:solidFill>
            <a:prstDash val="solid"/>
            <a:headEnd type="none" len="sm" w="sm"/>
            <a:tailEnd type="none" len="sm" w="sm"/>
          </a:ln>
        </p:spPr>
      </p:sp>
      <p:sp>
        <p:nvSpPr>
          <p:cNvPr name="AutoShape 17" id="17"/>
          <p:cNvSpPr/>
          <p:nvPr/>
        </p:nvSpPr>
        <p:spPr>
          <a:xfrm>
            <a:off x="606294" y="3485701"/>
            <a:ext cx="387192" cy="0"/>
          </a:xfrm>
          <a:prstGeom prst="line">
            <a:avLst/>
          </a:prstGeom>
          <a:ln cap="flat" w="9525">
            <a:solidFill>
              <a:srgbClr val="FCC46A"/>
            </a:solidFill>
            <a:prstDash val="solid"/>
            <a:headEnd type="none" len="sm" w="sm"/>
            <a:tailEnd type="none" len="sm" w="sm"/>
          </a:ln>
        </p:spPr>
      </p:sp>
      <p:sp>
        <p:nvSpPr>
          <p:cNvPr name="AutoShape 18" id="18"/>
          <p:cNvSpPr/>
          <p:nvPr/>
        </p:nvSpPr>
        <p:spPr>
          <a:xfrm>
            <a:off x="606294" y="5163736"/>
            <a:ext cx="387192" cy="0"/>
          </a:xfrm>
          <a:prstGeom prst="line">
            <a:avLst/>
          </a:prstGeom>
          <a:ln cap="flat" w="9525">
            <a:solidFill>
              <a:srgbClr val="FCC46A"/>
            </a:solidFill>
            <a:prstDash val="solid"/>
            <a:headEnd type="none" len="sm" w="sm"/>
            <a:tailEnd type="none" len="sm" w="sm"/>
          </a:ln>
        </p:spPr>
      </p:sp>
      <p:sp>
        <p:nvSpPr>
          <p:cNvPr name="AutoShape 19" id="19"/>
          <p:cNvSpPr/>
          <p:nvPr/>
        </p:nvSpPr>
        <p:spPr>
          <a:xfrm>
            <a:off x="606294" y="7289518"/>
            <a:ext cx="387192" cy="0"/>
          </a:xfrm>
          <a:prstGeom prst="line">
            <a:avLst/>
          </a:prstGeom>
          <a:ln cap="flat" w="9525">
            <a:solidFill>
              <a:srgbClr val="FCC46A"/>
            </a:solidFill>
            <a:prstDash val="solid"/>
            <a:headEnd type="none" len="sm" w="sm"/>
            <a:tailEnd type="none" len="sm" w="sm"/>
          </a:ln>
        </p:spPr>
      </p:sp>
      <p:sp>
        <p:nvSpPr>
          <p:cNvPr name="AutoShape 20" id="20"/>
          <p:cNvSpPr/>
          <p:nvPr/>
        </p:nvSpPr>
        <p:spPr>
          <a:xfrm>
            <a:off x="606294" y="9447135"/>
            <a:ext cx="387192" cy="0"/>
          </a:xfrm>
          <a:prstGeom prst="line">
            <a:avLst/>
          </a:prstGeom>
          <a:ln cap="flat" w="9525">
            <a:solidFill>
              <a:srgbClr val="FCC46A"/>
            </a:solidFill>
            <a:prstDash val="solid"/>
            <a:headEnd type="none" len="sm" w="sm"/>
            <a:tailEnd type="none" len="sm" w="sm"/>
          </a:ln>
        </p:spPr>
      </p:sp>
      <p:sp>
        <p:nvSpPr>
          <p:cNvPr name="AutoShape 21" id="21"/>
          <p:cNvSpPr/>
          <p:nvPr/>
        </p:nvSpPr>
        <p:spPr>
          <a:xfrm>
            <a:off x="3586740" y="4791922"/>
            <a:ext cx="3592705" cy="0"/>
          </a:xfrm>
          <a:prstGeom prst="line">
            <a:avLst/>
          </a:prstGeom>
          <a:ln cap="flat" w="9525">
            <a:solidFill>
              <a:srgbClr val="CFCFCF"/>
            </a:solidFill>
            <a:prstDash val="solid"/>
            <a:headEnd type="none" len="sm" w="sm"/>
            <a:tailEnd type="none" len="sm" w="sm"/>
          </a:ln>
        </p:spPr>
      </p:sp>
      <p:sp>
        <p:nvSpPr>
          <p:cNvPr name="AutoShape 22" id="22"/>
          <p:cNvSpPr/>
          <p:nvPr/>
        </p:nvSpPr>
        <p:spPr>
          <a:xfrm>
            <a:off x="3593166" y="9184317"/>
            <a:ext cx="3592705" cy="0"/>
          </a:xfrm>
          <a:prstGeom prst="line">
            <a:avLst/>
          </a:prstGeom>
          <a:ln cap="flat" w="9525">
            <a:solidFill>
              <a:srgbClr val="CFCFCF"/>
            </a:solidFill>
            <a:prstDash val="solid"/>
            <a:headEnd type="none" len="sm" w="sm"/>
            <a:tailEnd type="none" len="sm" w="sm"/>
          </a:ln>
        </p:spPr>
      </p:sp>
      <p:sp>
        <p:nvSpPr>
          <p:cNvPr name="TextBox 23" id="23"/>
          <p:cNvSpPr txBox="true"/>
          <p:nvPr/>
        </p:nvSpPr>
        <p:spPr>
          <a:xfrm rot="0">
            <a:off x="3586740" y="5278769"/>
            <a:ext cx="3616551" cy="679977"/>
          </a:xfrm>
          <a:prstGeom prst="rect">
            <a:avLst/>
          </a:prstGeom>
        </p:spPr>
        <p:txBody>
          <a:bodyPr anchor="t" rtlCol="false" tIns="0" lIns="0" bIns="0" rIns="0">
            <a:spAutoFit/>
          </a:bodyPr>
          <a:lstStyle/>
          <a:p>
            <a:pPr algn="just" marL="0" indent="0" lvl="0">
              <a:lnSpc>
                <a:spcPts val="1350"/>
              </a:lnSpc>
              <a:spcBef>
                <a:spcPct val="0"/>
              </a:spcBef>
            </a:pPr>
            <a:r>
              <a:rPr lang="en-US" sz="900" strike="noStrike" u="none">
                <a:solidFill>
                  <a:srgbClr val="262626"/>
                </a:solidFill>
                <a:latin typeface="Poppins"/>
                <a:ea typeface="Poppins"/>
                <a:cs typeface="Poppins"/>
                <a:sym typeface="Poppins"/>
              </a:rPr>
              <a:t>Lorem ipsum dolor sit amet, consectetur adipiscing elit. Nullam pharetra in lorem at laoreet. Donec hendrerit libero eget est tempor, quis tempus arcu elementum. In elementum elit at dui tristique feugiat.</a:t>
            </a:r>
          </a:p>
        </p:txBody>
      </p:sp>
      <p:sp>
        <p:nvSpPr>
          <p:cNvPr name="TextBox 24" id="24"/>
          <p:cNvSpPr txBox="true"/>
          <p:nvPr/>
        </p:nvSpPr>
        <p:spPr>
          <a:xfrm rot="0">
            <a:off x="3586740" y="4856121"/>
            <a:ext cx="2280947" cy="207645"/>
          </a:xfrm>
          <a:prstGeom prst="rect">
            <a:avLst/>
          </a:prstGeom>
        </p:spPr>
        <p:txBody>
          <a:bodyPr anchor="t" rtlCol="false" tIns="0" lIns="0" bIns="0" rIns="0">
            <a:spAutoFit/>
          </a:bodyPr>
          <a:lstStyle/>
          <a:p>
            <a:pPr algn="l">
              <a:lnSpc>
                <a:spcPts val="1679"/>
              </a:lnSpc>
            </a:pPr>
            <a:r>
              <a:rPr lang="en-US" b="true" sz="1200" spc="-3">
                <a:solidFill>
                  <a:srgbClr val="262626"/>
                </a:solidFill>
                <a:latin typeface="Poppins Bold"/>
                <a:ea typeface="Poppins Bold"/>
                <a:cs typeface="Poppins Bold"/>
                <a:sym typeface="Poppins Bold"/>
              </a:rPr>
              <a:t>Marketing Manager</a:t>
            </a:r>
          </a:p>
        </p:txBody>
      </p:sp>
      <p:sp>
        <p:nvSpPr>
          <p:cNvPr name="TextBox 25" id="25"/>
          <p:cNvSpPr txBox="true"/>
          <p:nvPr/>
        </p:nvSpPr>
        <p:spPr>
          <a:xfrm rot="0">
            <a:off x="5976584" y="4858280"/>
            <a:ext cx="1226706" cy="205486"/>
          </a:xfrm>
          <a:prstGeom prst="rect">
            <a:avLst/>
          </a:prstGeom>
        </p:spPr>
        <p:txBody>
          <a:bodyPr anchor="t" rtlCol="false" tIns="0" lIns="0" bIns="0" rIns="0">
            <a:spAutoFit/>
          </a:bodyPr>
          <a:lstStyle/>
          <a:p>
            <a:pPr algn="r">
              <a:lnSpc>
                <a:spcPts val="1756"/>
              </a:lnSpc>
            </a:pPr>
            <a:r>
              <a:rPr lang="en-US" sz="999" spc="46">
                <a:solidFill>
                  <a:srgbClr val="262626"/>
                </a:solidFill>
                <a:latin typeface="Poppins"/>
                <a:ea typeface="Poppins"/>
                <a:cs typeface="Poppins"/>
                <a:sym typeface="Poppins"/>
              </a:rPr>
              <a:t>2022 – 2023</a:t>
            </a:r>
          </a:p>
        </p:txBody>
      </p:sp>
      <p:sp>
        <p:nvSpPr>
          <p:cNvPr name="TextBox 26" id="26"/>
          <p:cNvSpPr txBox="true"/>
          <p:nvPr/>
        </p:nvSpPr>
        <p:spPr>
          <a:xfrm rot="0">
            <a:off x="3586740" y="5054233"/>
            <a:ext cx="2046434" cy="205486"/>
          </a:xfrm>
          <a:prstGeom prst="rect">
            <a:avLst/>
          </a:prstGeom>
        </p:spPr>
        <p:txBody>
          <a:bodyPr anchor="t" rtlCol="false" tIns="0" lIns="0" bIns="0" rIns="0">
            <a:spAutoFit/>
          </a:bodyPr>
          <a:lstStyle/>
          <a:p>
            <a:pPr algn="just">
              <a:lnSpc>
                <a:spcPts val="1756"/>
              </a:lnSpc>
            </a:pPr>
            <a:r>
              <a:rPr lang="en-US" b="true" sz="999" spc="46">
                <a:solidFill>
                  <a:srgbClr val="262626"/>
                </a:solidFill>
                <a:latin typeface="Poppins Medium"/>
                <a:ea typeface="Poppins Medium"/>
                <a:cs typeface="Poppins Medium"/>
                <a:sym typeface="Poppins Medium"/>
              </a:rPr>
              <a:t>Arowwai Industries</a:t>
            </a:r>
          </a:p>
        </p:txBody>
      </p:sp>
      <p:sp>
        <p:nvSpPr>
          <p:cNvPr name="TextBox 27" id="27"/>
          <p:cNvSpPr txBox="true"/>
          <p:nvPr/>
        </p:nvSpPr>
        <p:spPr>
          <a:xfrm rot="0">
            <a:off x="3586740" y="6567101"/>
            <a:ext cx="3616551" cy="680085"/>
          </a:xfrm>
          <a:prstGeom prst="rect">
            <a:avLst/>
          </a:prstGeom>
        </p:spPr>
        <p:txBody>
          <a:bodyPr anchor="t" rtlCol="false" tIns="0" lIns="0" bIns="0" rIns="0">
            <a:spAutoFit/>
          </a:bodyPr>
          <a:lstStyle/>
          <a:p>
            <a:pPr algn="just" marL="0" indent="0" lvl="0">
              <a:lnSpc>
                <a:spcPts val="1350"/>
              </a:lnSpc>
              <a:spcBef>
                <a:spcPct val="0"/>
              </a:spcBef>
            </a:pPr>
            <a:r>
              <a:rPr lang="en-US" sz="900" strike="noStrike" u="none">
                <a:solidFill>
                  <a:srgbClr val="262626"/>
                </a:solidFill>
                <a:latin typeface="Poppins"/>
                <a:ea typeface="Poppins"/>
                <a:cs typeface="Poppins"/>
                <a:sym typeface="Poppins"/>
              </a:rPr>
              <a:t>Lorem ipsum dolor sit amet, consectetur adipiscing elit. Nullam pharetra in lorem at laoreet. Donec hendrerit libero eget est tempor, quis tempus arcu elementum. In elementum elit at dui tristique feugiat.</a:t>
            </a:r>
          </a:p>
        </p:txBody>
      </p:sp>
      <p:sp>
        <p:nvSpPr>
          <p:cNvPr name="TextBox 28" id="28"/>
          <p:cNvSpPr txBox="true"/>
          <p:nvPr/>
        </p:nvSpPr>
        <p:spPr>
          <a:xfrm rot="0">
            <a:off x="3586740" y="6144453"/>
            <a:ext cx="2280947" cy="207645"/>
          </a:xfrm>
          <a:prstGeom prst="rect">
            <a:avLst/>
          </a:prstGeom>
        </p:spPr>
        <p:txBody>
          <a:bodyPr anchor="t" rtlCol="false" tIns="0" lIns="0" bIns="0" rIns="0">
            <a:spAutoFit/>
          </a:bodyPr>
          <a:lstStyle/>
          <a:p>
            <a:pPr algn="l">
              <a:lnSpc>
                <a:spcPts val="1679"/>
              </a:lnSpc>
            </a:pPr>
            <a:r>
              <a:rPr lang="en-US" b="true" sz="1200" spc="-3">
                <a:solidFill>
                  <a:srgbClr val="262626"/>
                </a:solidFill>
                <a:latin typeface="Poppins Bold"/>
                <a:ea typeface="Poppins Bold"/>
                <a:cs typeface="Poppins Bold"/>
                <a:sym typeface="Poppins Bold"/>
              </a:rPr>
              <a:t>Marketing Manager</a:t>
            </a:r>
          </a:p>
        </p:txBody>
      </p:sp>
      <p:sp>
        <p:nvSpPr>
          <p:cNvPr name="TextBox 29" id="29"/>
          <p:cNvSpPr txBox="true"/>
          <p:nvPr/>
        </p:nvSpPr>
        <p:spPr>
          <a:xfrm rot="0">
            <a:off x="5976584" y="6131245"/>
            <a:ext cx="1226706" cy="205486"/>
          </a:xfrm>
          <a:prstGeom prst="rect">
            <a:avLst/>
          </a:prstGeom>
        </p:spPr>
        <p:txBody>
          <a:bodyPr anchor="t" rtlCol="false" tIns="0" lIns="0" bIns="0" rIns="0">
            <a:spAutoFit/>
          </a:bodyPr>
          <a:lstStyle/>
          <a:p>
            <a:pPr algn="r">
              <a:lnSpc>
                <a:spcPts val="1756"/>
              </a:lnSpc>
            </a:pPr>
            <a:r>
              <a:rPr lang="en-US" sz="999" spc="46">
                <a:solidFill>
                  <a:srgbClr val="262626"/>
                </a:solidFill>
                <a:latin typeface="Poppins"/>
                <a:ea typeface="Poppins"/>
                <a:cs typeface="Poppins"/>
                <a:sym typeface="Poppins"/>
              </a:rPr>
              <a:t>2020 - 2021</a:t>
            </a:r>
          </a:p>
        </p:txBody>
      </p:sp>
      <p:sp>
        <p:nvSpPr>
          <p:cNvPr name="TextBox 30" id="30"/>
          <p:cNvSpPr txBox="true"/>
          <p:nvPr/>
        </p:nvSpPr>
        <p:spPr>
          <a:xfrm rot="0">
            <a:off x="3586740" y="6342565"/>
            <a:ext cx="2046434" cy="205486"/>
          </a:xfrm>
          <a:prstGeom prst="rect">
            <a:avLst/>
          </a:prstGeom>
        </p:spPr>
        <p:txBody>
          <a:bodyPr anchor="t" rtlCol="false" tIns="0" lIns="0" bIns="0" rIns="0">
            <a:spAutoFit/>
          </a:bodyPr>
          <a:lstStyle/>
          <a:p>
            <a:pPr algn="just">
              <a:lnSpc>
                <a:spcPts val="1756"/>
              </a:lnSpc>
            </a:pPr>
            <a:r>
              <a:rPr lang="en-US" b="true" sz="999" spc="46">
                <a:solidFill>
                  <a:srgbClr val="262626"/>
                </a:solidFill>
                <a:latin typeface="Poppins Medium"/>
                <a:ea typeface="Poppins Medium"/>
                <a:cs typeface="Poppins Medium"/>
                <a:sym typeface="Poppins Medium"/>
              </a:rPr>
              <a:t>Ginyard International Co.</a:t>
            </a:r>
          </a:p>
        </p:txBody>
      </p:sp>
      <p:sp>
        <p:nvSpPr>
          <p:cNvPr name="TextBox 31" id="31"/>
          <p:cNvSpPr txBox="true"/>
          <p:nvPr/>
        </p:nvSpPr>
        <p:spPr>
          <a:xfrm rot="0">
            <a:off x="3586740" y="7938139"/>
            <a:ext cx="3616551" cy="680085"/>
          </a:xfrm>
          <a:prstGeom prst="rect">
            <a:avLst/>
          </a:prstGeom>
        </p:spPr>
        <p:txBody>
          <a:bodyPr anchor="t" rtlCol="false" tIns="0" lIns="0" bIns="0" rIns="0">
            <a:spAutoFit/>
          </a:bodyPr>
          <a:lstStyle/>
          <a:p>
            <a:pPr algn="just" marL="0" indent="0" lvl="0">
              <a:lnSpc>
                <a:spcPts val="1350"/>
              </a:lnSpc>
              <a:spcBef>
                <a:spcPct val="0"/>
              </a:spcBef>
            </a:pPr>
            <a:r>
              <a:rPr lang="en-US" sz="900" strike="noStrike" u="none">
                <a:solidFill>
                  <a:srgbClr val="262626"/>
                </a:solidFill>
                <a:latin typeface="Poppins"/>
                <a:ea typeface="Poppins"/>
                <a:cs typeface="Poppins"/>
                <a:sym typeface="Poppins"/>
              </a:rPr>
              <a:t>Lorem ipsum dolor sit amet, consectetur adipiscing elit. Nullam pharetra in lorem at laoreet. Donec hendrerit libero eget est tempor, quis tempus arcu elementum. In elementum elit at dui tristique feugiat.</a:t>
            </a:r>
          </a:p>
        </p:txBody>
      </p:sp>
      <p:sp>
        <p:nvSpPr>
          <p:cNvPr name="TextBox 32" id="32"/>
          <p:cNvSpPr txBox="true"/>
          <p:nvPr/>
        </p:nvSpPr>
        <p:spPr>
          <a:xfrm rot="0">
            <a:off x="3586740" y="7515490"/>
            <a:ext cx="2280947" cy="207645"/>
          </a:xfrm>
          <a:prstGeom prst="rect">
            <a:avLst/>
          </a:prstGeom>
        </p:spPr>
        <p:txBody>
          <a:bodyPr anchor="t" rtlCol="false" tIns="0" lIns="0" bIns="0" rIns="0">
            <a:spAutoFit/>
          </a:bodyPr>
          <a:lstStyle/>
          <a:p>
            <a:pPr algn="l">
              <a:lnSpc>
                <a:spcPts val="1679"/>
              </a:lnSpc>
            </a:pPr>
            <a:r>
              <a:rPr lang="en-US" b="true" sz="1200" spc="-3">
                <a:solidFill>
                  <a:srgbClr val="262626"/>
                </a:solidFill>
                <a:latin typeface="Poppins Bold"/>
                <a:ea typeface="Poppins Bold"/>
                <a:cs typeface="Poppins Bold"/>
                <a:sym typeface="Poppins Bold"/>
              </a:rPr>
              <a:t>Marketing Manager</a:t>
            </a:r>
          </a:p>
        </p:txBody>
      </p:sp>
      <p:sp>
        <p:nvSpPr>
          <p:cNvPr name="TextBox 33" id="33"/>
          <p:cNvSpPr txBox="true"/>
          <p:nvPr/>
        </p:nvSpPr>
        <p:spPr>
          <a:xfrm rot="0">
            <a:off x="5976584" y="7502282"/>
            <a:ext cx="1226706" cy="205486"/>
          </a:xfrm>
          <a:prstGeom prst="rect">
            <a:avLst/>
          </a:prstGeom>
        </p:spPr>
        <p:txBody>
          <a:bodyPr anchor="t" rtlCol="false" tIns="0" lIns="0" bIns="0" rIns="0">
            <a:spAutoFit/>
          </a:bodyPr>
          <a:lstStyle/>
          <a:p>
            <a:pPr algn="r">
              <a:lnSpc>
                <a:spcPts val="1756"/>
              </a:lnSpc>
            </a:pPr>
            <a:r>
              <a:rPr lang="en-US" sz="999" spc="46">
                <a:solidFill>
                  <a:srgbClr val="262626"/>
                </a:solidFill>
                <a:latin typeface="Poppins"/>
                <a:ea typeface="Poppins"/>
                <a:cs typeface="Poppins"/>
                <a:sym typeface="Poppins"/>
              </a:rPr>
              <a:t> </a:t>
            </a:r>
            <a:r>
              <a:rPr lang="en-US" sz="999" spc="46">
                <a:solidFill>
                  <a:srgbClr val="262626"/>
                </a:solidFill>
                <a:latin typeface="Poppins"/>
                <a:ea typeface="Poppins"/>
                <a:cs typeface="Poppins"/>
                <a:sym typeface="Poppins"/>
              </a:rPr>
              <a:t>2018- 2019</a:t>
            </a:r>
          </a:p>
        </p:txBody>
      </p:sp>
      <p:sp>
        <p:nvSpPr>
          <p:cNvPr name="TextBox 34" id="34"/>
          <p:cNvSpPr txBox="true"/>
          <p:nvPr/>
        </p:nvSpPr>
        <p:spPr>
          <a:xfrm rot="0">
            <a:off x="3586740" y="7713602"/>
            <a:ext cx="2046434" cy="205486"/>
          </a:xfrm>
          <a:prstGeom prst="rect">
            <a:avLst/>
          </a:prstGeom>
        </p:spPr>
        <p:txBody>
          <a:bodyPr anchor="t" rtlCol="false" tIns="0" lIns="0" bIns="0" rIns="0">
            <a:spAutoFit/>
          </a:bodyPr>
          <a:lstStyle/>
          <a:p>
            <a:pPr algn="just">
              <a:lnSpc>
                <a:spcPts val="1756"/>
              </a:lnSpc>
            </a:pPr>
            <a:r>
              <a:rPr lang="en-US" b="true" sz="999" spc="46">
                <a:solidFill>
                  <a:srgbClr val="262626"/>
                </a:solidFill>
                <a:latin typeface="Poppins Medium"/>
                <a:ea typeface="Poppins Medium"/>
                <a:cs typeface="Poppins Medium"/>
                <a:sym typeface="Poppins Medium"/>
              </a:rPr>
              <a:t>Salford &amp; Co.</a:t>
            </a:r>
          </a:p>
        </p:txBody>
      </p:sp>
      <p:sp>
        <p:nvSpPr>
          <p:cNvPr name="TextBox 35" id="35"/>
          <p:cNvSpPr txBox="true"/>
          <p:nvPr/>
        </p:nvSpPr>
        <p:spPr>
          <a:xfrm rot="0">
            <a:off x="3586740" y="4431869"/>
            <a:ext cx="2527856" cy="285750"/>
          </a:xfrm>
          <a:prstGeom prst="rect">
            <a:avLst/>
          </a:prstGeom>
        </p:spPr>
        <p:txBody>
          <a:bodyPr anchor="t" rtlCol="false" tIns="0" lIns="0" bIns="0" rIns="0">
            <a:spAutoFit/>
          </a:bodyPr>
          <a:lstStyle/>
          <a:p>
            <a:pPr algn="l" marL="0" indent="0" lvl="0">
              <a:lnSpc>
                <a:spcPts val="2100"/>
              </a:lnSpc>
              <a:spcBef>
                <a:spcPct val="0"/>
              </a:spcBef>
            </a:pPr>
            <a:r>
              <a:rPr lang="en-US" b="true" sz="1500" spc="186" strike="noStrike" u="none">
                <a:solidFill>
                  <a:srgbClr val="262626"/>
                </a:solidFill>
                <a:latin typeface="Helvetica World Bold"/>
                <a:ea typeface="Helvetica World Bold"/>
                <a:cs typeface="Helvetica World Bold"/>
                <a:sym typeface="Helvetica World Bold"/>
              </a:rPr>
              <a:t>WORK EXPERIENCE</a:t>
            </a:r>
          </a:p>
        </p:txBody>
      </p:sp>
      <p:sp>
        <p:nvSpPr>
          <p:cNvPr name="TextBox 36" id="36"/>
          <p:cNvSpPr txBox="true"/>
          <p:nvPr/>
        </p:nvSpPr>
        <p:spPr>
          <a:xfrm rot="0">
            <a:off x="3586740" y="3124882"/>
            <a:ext cx="1504048" cy="285750"/>
          </a:xfrm>
          <a:prstGeom prst="rect">
            <a:avLst/>
          </a:prstGeom>
        </p:spPr>
        <p:txBody>
          <a:bodyPr anchor="t" rtlCol="false" tIns="0" lIns="0" bIns="0" rIns="0">
            <a:spAutoFit/>
          </a:bodyPr>
          <a:lstStyle/>
          <a:p>
            <a:pPr algn="l" marL="0" indent="0" lvl="0">
              <a:lnSpc>
                <a:spcPts val="2100"/>
              </a:lnSpc>
              <a:spcBef>
                <a:spcPct val="0"/>
              </a:spcBef>
            </a:pPr>
            <a:r>
              <a:rPr lang="en-US" b="true" sz="1500" spc="186">
                <a:solidFill>
                  <a:srgbClr val="262626"/>
                </a:solidFill>
                <a:latin typeface="Helvetica World Bold"/>
                <a:ea typeface="Helvetica World Bold"/>
                <a:cs typeface="Helvetica World Bold"/>
                <a:sym typeface="Helvetica World Bold"/>
              </a:rPr>
              <a:t>ABOUT ME</a:t>
            </a:r>
          </a:p>
        </p:txBody>
      </p:sp>
      <p:sp>
        <p:nvSpPr>
          <p:cNvPr name="TextBox 37" id="37"/>
          <p:cNvSpPr txBox="true"/>
          <p:nvPr/>
        </p:nvSpPr>
        <p:spPr>
          <a:xfrm rot="0">
            <a:off x="3586740" y="8850536"/>
            <a:ext cx="1861219" cy="285750"/>
          </a:xfrm>
          <a:prstGeom prst="rect">
            <a:avLst/>
          </a:prstGeom>
        </p:spPr>
        <p:txBody>
          <a:bodyPr anchor="t" rtlCol="false" tIns="0" lIns="0" bIns="0" rIns="0">
            <a:spAutoFit/>
          </a:bodyPr>
          <a:lstStyle/>
          <a:p>
            <a:pPr algn="l" marL="0" indent="0" lvl="0">
              <a:lnSpc>
                <a:spcPts val="2100"/>
              </a:lnSpc>
              <a:spcBef>
                <a:spcPct val="0"/>
              </a:spcBef>
            </a:pPr>
            <a:r>
              <a:rPr lang="en-US" b="true" sz="1500" spc="186" strike="noStrike" u="none">
                <a:solidFill>
                  <a:srgbClr val="262626"/>
                </a:solidFill>
                <a:latin typeface="Helvetica World Bold"/>
                <a:ea typeface="Helvetica World Bold"/>
                <a:cs typeface="Helvetica World Bold"/>
                <a:sym typeface="Helvetica World Bold"/>
              </a:rPr>
              <a:t>REFERENCES</a:t>
            </a:r>
          </a:p>
        </p:txBody>
      </p:sp>
      <p:sp>
        <p:nvSpPr>
          <p:cNvPr name="TextBox 38" id="38"/>
          <p:cNvSpPr txBox="true"/>
          <p:nvPr/>
        </p:nvSpPr>
        <p:spPr>
          <a:xfrm rot="0">
            <a:off x="5920942" y="9736869"/>
            <a:ext cx="1050621" cy="147108"/>
          </a:xfrm>
          <a:prstGeom prst="rect">
            <a:avLst/>
          </a:prstGeom>
        </p:spPr>
        <p:txBody>
          <a:bodyPr anchor="t" rtlCol="false" tIns="0" lIns="0" bIns="0" rIns="0">
            <a:spAutoFit/>
          </a:bodyPr>
          <a:lstStyle/>
          <a:p>
            <a:pPr algn="l">
              <a:lnSpc>
                <a:spcPts val="1159"/>
              </a:lnSpc>
            </a:pPr>
            <a:r>
              <a:rPr lang="en-US" sz="799" spc="-2">
                <a:solidFill>
                  <a:srgbClr val="262626"/>
                </a:solidFill>
                <a:latin typeface="Poppins"/>
                <a:ea typeface="Poppins"/>
                <a:cs typeface="Poppins"/>
                <a:sym typeface="Poppins"/>
              </a:rPr>
              <a:t>123-456-7890</a:t>
            </a:r>
          </a:p>
        </p:txBody>
      </p:sp>
      <p:sp>
        <p:nvSpPr>
          <p:cNvPr name="TextBox 39" id="39"/>
          <p:cNvSpPr txBox="true"/>
          <p:nvPr/>
        </p:nvSpPr>
        <p:spPr>
          <a:xfrm rot="0">
            <a:off x="5920942" y="9921557"/>
            <a:ext cx="1440173" cy="147108"/>
          </a:xfrm>
          <a:prstGeom prst="rect">
            <a:avLst/>
          </a:prstGeom>
        </p:spPr>
        <p:txBody>
          <a:bodyPr anchor="t" rtlCol="false" tIns="0" lIns="0" bIns="0" rIns="0">
            <a:spAutoFit/>
          </a:bodyPr>
          <a:lstStyle/>
          <a:p>
            <a:pPr algn="l">
              <a:lnSpc>
                <a:spcPts val="1160"/>
              </a:lnSpc>
            </a:pPr>
            <a:r>
              <a:rPr lang="en-US" sz="800" spc="-2">
                <a:solidFill>
                  <a:srgbClr val="262626"/>
                </a:solidFill>
                <a:latin typeface="Poppins"/>
                <a:ea typeface="Poppins"/>
                <a:cs typeface="Poppins"/>
                <a:sym typeface="Poppins"/>
              </a:rPr>
              <a:t>hello@reallygreatsite.com</a:t>
            </a:r>
          </a:p>
        </p:txBody>
      </p:sp>
      <p:sp>
        <p:nvSpPr>
          <p:cNvPr name="TextBox 40" id="40"/>
          <p:cNvSpPr txBox="true"/>
          <p:nvPr/>
        </p:nvSpPr>
        <p:spPr>
          <a:xfrm rot="0">
            <a:off x="5566478" y="9273640"/>
            <a:ext cx="1329918" cy="207645"/>
          </a:xfrm>
          <a:prstGeom prst="rect">
            <a:avLst/>
          </a:prstGeom>
        </p:spPr>
        <p:txBody>
          <a:bodyPr anchor="t" rtlCol="false" tIns="0" lIns="0" bIns="0" rIns="0">
            <a:spAutoFit/>
          </a:bodyPr>
          <a:lstStyle/>
          <a:p>
            <a:pPr algn="l">
              <a:lnSpc>
                <a:spcPts val="1679"/>
              </a:lnSpc>
            </a:pPr>
            <a:r>
              <a:rPr lang="en-US" b="true" sz="1199" spc="-2">
                <a:solidFill>
                  <a:srgbClr val="262626"/>
                </a:solidFill>
                <a:latin typeface="Poppins Bold"/>
                <a:ea typeface="Poppins Bold"/>
                <a:cs typeface="Poppins Bold"/>
                <a:sym typeface="Poppins Bold"/>
              </a:rPr>
              <a:t>Bailey Dupont</a:t>
            </a:r>
          </a:p>
        </p:txBody>
      </p:sp>
      <p:sp>
        <p:nvSpPr>
          <p:cNvPr name="TextBox 41" id="41"/>
          <p:cNvSpPr txBox="true"/>
          <p:nvPr/>
        </p:nvSpPr>
        <p:spPr>
          <a:xfrm rot="0">
            <a:off x="5566478" y="9752972"/>
            <a:ext cx="325889" cy="124426"/>
          </a:xfrm>
          <a:prstGeom prst="rect">
            <a:avLst/>
          </a:prstGeom>
        </p:spPr>
        <p:txBody>
          <a:bodyPr anchor="t" rtlCol="false" tIns="0" lIns="0" bIns="0" rIns="0">
            <a:spAutoFit/>
          </a:bodyPr>
          <a:lstStyle/>
          <a:p>
            <a:pPr algn="just">
              <a:lnSpc>
                <a:spcPts val="943"/>
              </a:lnSpc>
            </a:pPr>
            <a:r>
              <a:rPr lang="en-US" b="true" sz="700" spc="-1">
                <a:solidFill>
                  <a:srgbClr val="262626"/>
                </a:solidFill>
                <a:latin typeface="Poppins Bold"/>
                <a:ea typeface="Poppins Bold"/>
                <a:cs typeface="Poppins Bold"/>
                <a:sym typeface="Poppins Bold"/>
              </a:rPr>
              <a:t>Phone: </a:t>
            </a:r>
          </a:p>
        </p:txBody>
      </p:sp>
      <p:sp>
        <p:nvSpPr>
          <p:cNvPr name="TextBox 42" id="42"/>
          <p:cNvSpPr txBox="true"/>
          <p:nvPr/>
        </p:nvSpPr>
        <p:spPr>
          <a:xfrm rot="0">
            <a:off x="5566478" y="9937661"/>
            <a:ext cx="320592" cy="124426"/>
          </a:xfrm>
          <a:prstGeom prst="rect">
            <a:avLst/>
          </a:prstGeom>
        </p:spPr>
        <p:txBody>
          <a:bodyPr anchor="t" rtlCol="false" tIns="0" lIns="0" bIns="0" rIns="0">
            <a:spAutoFit/>
          </a:bodyPr>
          <a:lstStyle/>
          <a:p>
            <a:pPr algn="just">
              <a:lnSpc>
                <a:spcPts val="943"/>
              </a:lnSpc>
            </a:pPr>
            <a:r>
              <a:rPr lang="en-US" b="true" sz="700" spc="-1">
                <a:solidFill>
                  <a:srgbClr val="262626"/>
                </a:solidFill>
                <a:latin typeface="Poppins Bold"/>
                <a:ea typeface="Poppins Bold"/>
                <a:cs typeface="Poppins Bold"/>
                <a:sym typeface="Poppins Bold"/>
              </a:rPr>
              <a:t>Email :</a:t>
            </a:r>
          </a:p>
        </p:txBody>
      </p:sp>
      <p:sp>
        <p:nvSpPr>
          <p:cNvPr name="TextBox 43" id="43"/>
          <p:cNvSpPr txBox="true"/>
          <p:nvPr/>
        </p:nvSpPr>
        <p:spPr>
          <a:xfrm rot="0">
            <a:off x="5566478" y="9496134"/>
            <a:ext cx="1744048" cy="165100"/>
          </a:xfrm>
          <a:prstGeom prst="rect">
            <a:avLst/>
          </a:prstGeom>
        </p:spPr>
        <p:txBody>
          <a:bodyPr anchor="t" rtlCol="false" tIns="0" lIns="0" bIns="0" rIns="0">
            <a:spAutoFit/>
          </a:bodyPr>
          <a:lstStyle/>
          <a:p>
            <a:pPr algn="l">
              <a:lnSpc>
                <a:spcPts val="1399"/>
              </a:lnSpc>
            </a:pPr>
            <a:r>
              <a:rPr lang="en-US" sz="999" spc="-2">
                <a:solidFill>
                  <a:srgbClr val="262626"/>
                </a:solidFill>
                <a:latin typeface="Poppins"/>
                <a:ea typeface="Poppins"/>
                <a:cs typeface="Poppins"/>
                <a:sym typeface="Poppins"/>
              </a:rPr>
              <a:t>Arowwai Industries / CEO</a:t>
            </a:r>
          </a:p>
        </p:txBody>
      </p:sp>
      <p:sp>
        <p:nvSpPr>
          <p:cNvPr name="TextBox 44" id="44"/>
          <p:cNvSpPr txBox="true"/>
          <p:nvPr/>
        </p:nvSpPr>
        <p:spPr>
          <a:xfrm rot="0">
            <a:off x="3966414" y="9736869"/>
            <a:ext cx="1050621" cy="147108"/>
          </a:xfrm>
          <a:prstGeom prst="rect">
            <a:avLst/>
          </a:prstGeom>
        </p:spPr>
        <p:txBody>
          <a:bodyPr anchor="t" rtlCol="false" tIns="0" lIns="0" bIns="0" rIns="0">
            <a:spAutoFit/>
          </a:bodyPr>
          <a:lstStyle/>
          <a:p>
            <a:pPr algn="l">
              <a:lnSpc>
                <a:spcPts val="1159"/>
              </a:lnSpc>
            </a:pPr>
            <a:r>
              <a:rPr lang="en-US" sz="799" spc="-2">
                <a:solidFill>
                  <a:srgbClr val="262626"/>
                </a:solidFill>
                <a:latin typeface="Poppins"/>
                <a:ea typeface="Poppins"/>
                <a:cs typeface="Poppins"/>
                <a:sym typeface="Poppins"/>
              </a:rPr>
              <a:t>123-456-7890</a:t>
            </a:r>
          </a:p>
        </p:txBody>
      </p:sp>
      <p:sp>
        <p:nvSpPr>
          <p:cNvPr name="TextBox 45" id="45"/>
          <p:cNvSpPr txBox="true"/>
          <p:nvPr/>
        </p:nvSpPr>
        <p:spPr>
          <a:xfrm rot="0">
            <a:off x="3966414" y="9921557"/>
            <a:ext cx="1409453" cy="147108"/>
          </a:xfrm>
          <a:prstGeom prst="rect">
            <a:avLst/>
          </a:prstGeom>
        </p:spPr>
        <p:txBody>
          <a:bodyPr anchor="t" rtlCol="false" tIns="0" lIns="0" bIns="0" rIns="0">
            <a:spAutoFit/>
          </a:bodyPr>
          <a:lstStyle/>
          <a:p>
            <a:pPr algn="l">
              <a:lnSpc>
                <a:spcPts val="1159"/>
              </a:lnSpc>
            </a:pPr>
            <a:r>
              <a:rPr lang="en-US" sz="799" spc="-2">
                <a:solidFill>
                  <a:srgbClr val="262626"/>
                </a:solidFill>
                <a:latin typeface="Poppins"/>
                <a:ea typeface="Poppins"/>
                <a:cs typeface="Poppins"/>
                <a:sym typeface="Poppins"/>
              </a:rPr>
              <a:t>hello@reallygreatsite.com</a:t>
            </a:r>
          </a:p>
        </p:txBody>
      </p:sp>
      <p:sp>
        <p:nvSpPr>
          <p:cNvPr name="TextBox 46" id="46"/>
          <p:cNvSpPr txBox="true"/>
          <p:nvPr/>
        </p:nvSpPr>
        <p:spPr>
          <a:xfrm rot="0">
            <a:off x="3586740" y="9273640"/>
            <a:ext cx="1633488" cy="207645"/>
          </a:xfrm>
          <a:prstGeom prst="rect">
            <a:avLst/>
          </a:prstGeom>
        </p:spPr>
        <p:txBody>
          <a:bodyPr anchor="t" rtlCol="false" tIns="0" lIns="0" bIns="0" rIns="0">
            <a:spAutoFit/>
          </a:bodyPr>
          <a:lstStyle/>
          <a:p>
            <a:pPr algn="l">
              <a:lnSpc>
                <a:spcPts val="1679"/>
              </a:lnSpc>
            </a:pPr>
            <a:r>
              <a:rPr lang="en-US" b="true" sz="1199" spc="-2">
                <a:solidFill>
                  <a:srgbClr val="262626"/>
                </a:solidFill>
                <a:latin typeface="Poppins Bold"/>
                <a:ea typeface="Poppins Bold"/>
                <a:cs typeface="Poppins Bold"/>
                <a:sym typeface="Poppins Bold"/>
              </a:rPr>
              <a:t>Harumi Kobayashi</a:t>
            </a:r>
          </a:p>
        </p:txBody>
      </p:sp>
      <p:sp>
        <p:nvSpPr>
          <p:cNvPr name="TextBox 47" id="47"/>
          <p:cNvSpPr txBox="true"/>
          <p:nvPr/>
        </p:nvSpPr>
        <p:spPr>
          <a:xfrm rot="0">
            <a:off x="3586740" y="9752972"/>
            <a:ext cx="351099" cy="124426"/>
          </a:xfrm>
          <a:prstGeom prst="rect">
            <a:avLst/>
          </a:prstGeom>
        </p:spPr>
        <p:txBody>
          <a:bodyPr anchor="t" rtlCol="false" tIns="0" lIns="0" bIns="0" rIns="0">
            <a:spAutoFit/>
          </a:bodyPr>
          <a:lstStyle/>
          <a:p>
            <a:pPr algn="just">
              <a:lnSpc>
                <a:spcPts val="943"/>
              </a:lnSpc>
            </a:pPr>
            <a:r>
              <a:rPr lang="en-US" b="true" sz="700" spc="-1">
                <a:solidFill>
                  <a:srgbClr val="262626"/>
                </a:solidFill>
                <a:latin typeface="Poppins Bold"/>
                <a:ea typeface="Poppins Bold"/>
                <a:cs typeface="Poppins Bold"/>
                <a:sym typeface="Poppins Bold"/>
              </a:rPr>
              <a:t>Phone: </a:t>
            </a:r>
          </a:p>
        </p:txBody>
      </p:sp>
      <p:sp>
        <p:nvSpPr>
          <p:cNvPr name="TextBox 48" id="48"/>
          <p:cNvSpPr txBox="true"/>
          <p:nvPr/>
        </p:nvSpPr>
        <p:spPr>
          <a:xfrm rot="0">
            <a:off x="3586740" y="9937661"/>
            <a:ext cx="379674" cy="124426"/>
          </a:xfrm>
          <a:prstGeom prst="rect">
            <a:avLst/>
          </a:prstGeom>
        </p:spPr>
        <p:txBody>
          <a:bodyPr anchor="t" rtlCol="false" tIns="0" lIns="0" bIns="0" rIns="0">
            <a:spAutoFit/>
          </a:bodyPr>
          <a:lstStyle/>
          <a:p>
            <a:pPr algn="just">
              <a:lnSpc>
                <a:spcPts val="943"/>
              </a:lnSpc>
            </a:pPr>
            <a:r>
              <a:rPr lang="en-US" b="true" sz="700" spc="-1">
                <a:solidFill>
                  <a:srgbClr val="262626"/>
                </a:solidFill>
                <a:latin typeface="Poppins Bold"/>
                <a:ea typeface="Poppins Bold"/>
                <a:cs typeface="Poppins Bold"/>
                <a:sym typeface="Poppins Bold"/>
              </a:rPr>
              <a:t>Email :</a:t>
            </a:r>
          </a:p>
        </p:txBody>
      </p:sp>
      <p:sp>
        <p:nvSpPr>
          <p:cNvPr name="TextBox 49" id="49"/>
          <p:cNvSpPr txBox="true"/>
          <p:nvPr/>
        </p:nvSpPr>
        <p:spPr>
          <a:xfrm rot="0">
            <a:off x="3586740" y="9496134"/>
            <a:ext cx="1581392" cy="165100"/>
          </a:xfrm>
          <a:prstGeom prst="rect">
            <a:avLst/>
          </a:prstGeom>
        </p:spPr>
        <p:txBody>
          <a:bodyPr anchor="t" rtlCol="false" tIns="0" lIns="0" bIns="0" rIns="0">
            <a:spAutoFit/>
          </a:bodyPr>
          <a:lstStyle/>
          <a:p>
            <a:pPr algn="l">
              <a:lnSpc>
                <a:spcPts val="1399"/>
              </a:lnSpc>
            </a:pPr>
            <a:r>
              <a:rPr lang="en-US" sz="999" spc="-2">
                <a:solidFill>
                  <a:srgbClr val="262626"/>
                </a:solidFill>
                <a:latin typeface="Poppins"/>
                <a:ea typeface="Poppins"/>
                <a:cs typeface="Poppins"/>
                <a:sym typeface="Poppins"/>
              </a:rPr>
              <a:t>Salford &amp; Co. / CEO</a:t>
            </a:r>
          </a:p>
        </p:txBody>
      </p:sp>
      <p:sp>
        <p:nvSpPr>
          <p:cNvPr name="TextBox 50" id="50"/>
          <p:cNvSpPr txBox="true"/>
          <p:nvPr/>
        </p:nvSpPr>
        <p:spPr>
          <a:xfrm rot="0">
            <a:off x="3636160" y="2010457"/>
            <a:ext cx="2877057" cy="228600"/>
          </a:xfrm>
          <a:prstGeom prst="rect">
            <a:avLst/>
          </a:prstGeom>
        </p:spPr>
        <p:txBody>
          <a:bodyPr anchor="t" rtlCol="false" tIns="0" lIns="0" bIns="0" rIns="0">
            <a:spAutoFit/>
          </a:bodyPr>
          <a:lstStyle/>
          <a:p>
            <a:pPr algn="l" marL="0" indent="0" lvl="0">
              <a:lnSpc>
                <a:spcPts val="1650"/>
              </a:lnSpc>
              <a:spcBef>
                <a:spcPct val="0"/>
              </a:spcBef>
            </a:pPr>
            <a:r>
              <a:rPr lang="en-US" sz="1500" spc="75">
                <a:solidFill>
                  <a:srgbClr val="262626"/>
                </a:solidFill>
                <a:latin typeface="Poppins"/>
                <a:ea typeface="Poppins"/>
                <a:cs typeface="Poppins"/>
                <a:sym typeface="Poppins"/>
              </a:rPr>
              <a:t>MARKETING MANAGER</a:t>
            </a:r>
          </a:p>
        </p:txBody>
      </p:sp>
      <p:sp>
        <p:nvSpPr>
          <p:cNvPr name="TextBox 51" id="51"/>
          <p:cNvSpPr txBox="true"/>
          <p:nvPr/>
        </p:nvSpPr>
        <p:spPr>
          <a:xfrm rot="0">
            <a:off x="3593166" y="3538778"/>
            <a:ext cx="3592705" cy="680085"/>
          </a:xfrm>
          <a:prstGeom prst="rect">
            <a:avLst/>
          </a:prstGeom>
        </p:spPr>
        <p:txBody>
          <a:bodyPr anchor="t" rtlCol="false" tIns="0" lIns="0" bIns="0" rIns="0">
            <a:spAutoFit/>
          </a:bodyPr>
          <a:lstStyle/>
          <a:p>
            <a:pPr algn="just" marL="0" indent="0" lvl="0">
              <a:lnSpc>
                <a:spcPts val="1350"/>
              </a:lnSpc>
              <a:spcBef>
                <a:spcPct val="0"/>
              </a:spcBef>
            </a:pPr>
            <a:r>
              <a:rPr lang="en-US" sz="900" strike="noStrike" u="none">
                <a:solidFill>
                  <a:srgbClr val="262626"/>
                </a:solidFill>
                <a:latin typeface="Poppins"/>
                <a:ea typeface="Poppins"/>
                <a:cs typeface="Poppins"/>
                <a:sym typeface="Poppins"/>
              </a:rPr>
              <a:t>Lorem ipsum dolor sit amet, consectetur adipiscing elit. Nullam pharetra in lorem at laoreet. Donec hendrerit libero eget est tempor, quis tempus arcu elementum. In elementum elit at dui tristique feugiat.</a:t>
            </a:r>
          </a:p>
        </p:txBody>
      </p:sp>
      <p:sp>
        <p:nvSpPr>
          <p:cNvPr name="TextBox 52" id="52"/>
          <p:cNvSpPr txBox="true"/>
          <p:nvPr/>
        </p:nvSpPr>
        <p:spPr>
          <a:xfrm rot="0">
            <a:off x="880830" y="3547413"/>
            <a:ext cx="1283634" cy="257810"/>
          </a:xfrm>
          <a:prstGeom prst="rect">
            <a:avLst/>
          </a:prstGeom>
        </p:spPr>
        <p:txBody>
          <a:bodyPr anchor="t" rtlCol="false" tIns="0" lIns="0" bIns="0" rIns="0">
            <a:spAutoFit/>
          </a:bodyPr>
          <a:lstStyle/>
          <a:p>
            <a:pPr algn="l">
              <a:lnSpc>
                <a:spcPts val="2319"/>
              </a:lnSpc>
            </a:pPr>
            <a:r>
              <a:rPr lang="en-US" sz="999">
                <a:solidFill>
                  <a:srgbClr val="FFFFFF"/>
                </a:solidFill>
                <a:latin typeface="Poppins"/>
                <a:ea typeface="Poppins"/>
                <a:cs typeface="Poppins"/>
                <a:sym typeface="Poppins"/>
              </a:rPr>
              <a:t>123-456-7890</a:t>
            </a:r>
          </a:p>
        </p:txBody>
      </p:sp>
      <p:sp>
        <p:nvSpPr>
          <p:cNvPr name="TextBox 53" id="53"/>
          <p:cNvSpPr txBox="true"/>
          <p:nvPr/>
        </p:nvSpPr>
        <p:spPr>
          <a:xfrm rot="0">
            <a:off x="880830" y="4193971"/>
            <a:ext cx="2005642" cy="257810"/>
          </a:xfrm>
          <a:prstGeom prst="rect">
            <a:avLst/>
          </a:prstGeom>
        </p:spPr>
        <p:txBody>
          <a:bodyPr anchor="t" rtlCol="false" tIns="0" lIns="0" bIns="0" rIns="0">
            <a:spAutoFit/>
          </a:bodyPr>
          <a:lstStyle/>
          <a:p>
            <a:pPr algn="l">
              <a:lnSpc>
                <a:spcPts val="2319"/>
              </a:lnSpc>
            </a:pPr>
            <a:r>
              <a:rPr lang="en-US" sz="999">
                <a:solidFill>
                  <a:srgbClr val="FFFFFF"/>
                </a:solidFill>
                <a:latin typeface="Poppins"/>
                <a:ea typeface="Poppins"/>
                <a:cs typeface="Poppins"/>
                <a:sym typeface="Poppins"/>
              </a:rPr>
              <a:t>123 Anywhere St., Any City</a:t>
            </a:r>
          </a:p>
        </p:txBody>
      </p:sp>
      <p:sp>
        <p:nvSpPr>
          <p:cNvPr name="TextBox 54" id="54"/>
          <p:cNvSpPr txBox="true"/>
          <p:nvPr/>
        </p:nvSpPr>
        <p:spPr>
          <a:xfrm rot="0">
            <a:off x="880830" y="3860824"/>
            <a:ext cx="1884751" cy="257810"/>
          </a:xfrm>
          <a:prstGeom prst="rect">
            <a:avLst/>
          </a:prstGeom>
        </p:spPr>
        <p:txBody>
          <a:bodyPr anchor="t" rtlCol="false" tIns="0" lIns="0" bIns="0" rIns="0">
            <a:spAutoFit/>
          </a:bodyPr>
          <a:lstStyle/>
          <a:p>
            <a:pPr algn="l">
              <a:lnSpc>
                <a:spcPts val="2319"/>
              </a:lnSpc>
            </a:pPr>
            <a:r>
              <a:rPr lang="en-US" sz="999">
                <a:solidFill>
                  <a:srgbClr val="FFFFFF"/>
                </a:solidFill>
                <a:latin typeface="Poppins"/>
                <a:ea typeface="Poppins"/>
                <a:cs typeface="Poppins"/>
                <a:sym typeface="Poppins"/>
              </a:rPr>
              <a:t>hello@reallygreatsite.com</a:t>
            </a:r>
          </a:p>
        </p:txBody>
      </p:sp>
      <p:sp>
        <p:nvSpPr>
          <p:cNvPr name="TextBox 55" id="55"/>
          <p:cNvSpPr txBox="true"/>
          <p:nvPr/>
        </p:nvSpPr>
        <p:spPr>
          <a:xfrm rot="0">
            <a:off x="596844" y="5507451"/>
            <a:ext cx="2449858" cy="165100"/>
          </a:xfrm>
          <a:prstGeom prst="rect">
            <a:avLst/>
          </a:prstGeom>
        </p:spPr>
        <p:txBody>
          <a:bodyPr anchor="t" rtlCol="false" tIns="0" lIns="0" bIns="0" rIns="0">
            <a:spAutoFit/>
          </a:bodyPr>
          <a:lstStyle/>
          <a:p>
            <a:pPr algn="l">
              <a:lnSpc>
                <a:spcPts val="1399"/>
              </a:lnSpc>
            </a:pPr>
            <a:r>
              <a:rPr lang="en-US" sz="999" spc="-2">
                <a:solidFill>
                  <a:srgbClr val="FFFFFF"/>
                </a:solidFill>
                <a:latin typeface="Poppins"/>
                <a:ea typeface="Poppins"/>
                <a:cs typeface="Poppins"/>
                <a:sym typeface="Poppins"/>
              </a:rPr>
              <a:t>Bachelor of Business Management</a:t>
            </a:r>
          </a:p>
        </p:txBody>
      </p:sp>
      <p:sp>
        <p:nvSpPr>
          <p:cNvPr name="TextBox 56" id="56"/>
          <p:cNvSpPr txBox="true"/>
          <p:nvPr/>
        </p:nvSpPr>
        <p:spPr>
          <a:xfrm rot="0">
            <a:off x="596844" y="5276142"/>
            <a:ext cx="1946043" cy="200660"/>
          </a:xfrm>
          <a:prstGeom prst="rect">
            <a:avLst/>
          </a:prstGeom>
        </p:spPr>
        <p:txBody>
          <a:bodyPr anchor="t" rtlCol="false" tIns="0" lIns="0" bIns="0" rIns="0">
            <a:spAutoFit/>
          </a:bodyPr>
          <a:lstStyle/>
          <a:p>
            <a:pPr algn="l">
              <a:lnSpc>
                <a:spcPts val="1539"/>
              </a:lnSpc>
            </a:pPr>
            <a:r>
              <a:rPr lang="en-US" b="true" sz="1099" spc="-3">
                <a:solidFill>
                  <a:srgbClr val="FFFFFF"/>
                </a:solidFill>
                <a:latin typeface="Poppins Bold"/>
                <a:ea typeface="Poppins Bold"/>
                <a:cs typeface="Poppins Bold"/>
                <a:sym typeface="Poppins Bold"/>
              </a:rPr>
              <a:t>Rimberio University</a:t>
            </a:r>
          </a:p>
        </p:txBody>
      </p:sp>
      <p:sp>
        <p:nvSpPr>
          <p:cNvPr name="TextBox 57" id="57"/>
          <p:cNvSpPr txBox="true"/>
          <p:nvPr/>
        </p:nvSpPr>
        <p:spPr>
          <a:xfrm rot="0">
            <a:off x="596844" y="5687383"/>
            <a:ext cx="996580" cy="165100"/>
          </a:xfrm>
          <a:prstGeom prst="rect">
            <a:avLst/>
          </a:prstGeom>
        </p:spPr>
        <p:txBody>
          <a:bodyPr anchor="t" rtlCol="false" tIns="0" lIns="0" bIns="0" rIns="0">
            <a:spAutoFit/>
          </a:bodyPr>
          <a:lstStyle/>
          <a:p>
            <a:pPr algn="l">
              <a:lnSpc>
                <a:spcPts val="1399"/>
              </a:lnSpc>
            </a:pPr>
            <a:r>
              <a:rPr lang="en-US" sz="999" spc="46">
                <a:solidFill>
                  <a:srgbClr val="FFFFFF"/>
                </a:solidFill>
                <a:latin typeface="Poppins"/>
                <a:ea typeface="Poppins"/>
                <a:cs typeface="Poppins"/>
                <a:sym typeface="Poppins"/>
              </a:rPr>
              <a:t>2019 - 2023</a:t>
            </a:r>
          </a:p>
        </p:txBody>
      </p:sp>
      <p:sp>
        <p:nvSpPr>
          <p:cNvPr name="TextBox 58" id="58"/>
          <p:cNvSpPr txBox="true"/>
          <p:nvPr/>
        </p:nvSpPr>
        <p:spPr>
          <a:xfrm rot="0">
            <a:off x="596844" y="6182448"/>
            <a:ext cx="2449858" cy="165100"/>
          </a:xfrm>
          <a:prstGeom prst="rect">
            <a:avLst/>
          </a:prstGeom>
        </p:spPr>
        <p:txBody>
          <a:bodyPr anchor="t" rtlCol="false" tIns="0" lIns="0" bIns="0" rIns="0">
            <a:spAutoFit/>
          </a:bodyPr>
          <a:lstStyle/>
          <a:p>
            <a:pPr algn="l">
              <a:lnSpc>
                <a:spcPts val="1399"/>
              </a:lnSpc>
            </a:pPr>
            <a:r>
              <a:rPr lang="en-US" sz="999" spc="-2">
                <a:solidFill>
                  <a:srgbClr val="FFFFFF"/>
                </a:solidFill>
                <a:latin typeface="Poppins"/>
                <a:ea typeface="Poppins"/>
                <a:cs typeface="Poppins"/>
                <a:sym typeface="Poppins"/>
              </a:rPr>
              <a:t>Bachelor of Business </a:t>
            </a:r>
            <a:r>
              <a:rPr lang="en-US" sz="999" spc="-2">
                <a:solidFill>
                  <a:srgbClr val="FFFFFF"/>
                </a:solidFill>
                <a:latin typeface="Poppins"/>
                <a:ea typeface="Poppins"/>
                <a:cs typeface="Poppins"/>
                <a:sym typeface="Poppins"/>
              </a:rPr>
              <a:t>Management</a:t>
            </a:r>
          </a:p>
        </p:txBody>
      </p:sp>
      <p:sp>
        <p:nvSpPr>
          <p:cNvPr name="TextBox 59" id="59"/>
          <p:cNvSpPr txBox="true"/>
          <p:nvPr/>
        </p:nvSpPr>
        <p:spPr>
          <a:xfrm rot="0">
            <a:off x="596844" y="5951140"/>
            <a:ext cx="1861664" cy="200660"/>
          </a:xfrm>
          <a:prstGeom prst="rect">
            <a:avLst/>
          </a:prstGeom>
        </p:spPr>
        <p:txBody>
          <a:bodyPr anchor="t" rtlCol="false" tIns="0" lIns="0" bIns="0" rIns="0">
            <a:spAutoFit/>
          </a:bodyPr>
          <a:lstStyle/>
          <a:p>
            <a:pPr algn="l">
              <a:lnSpc>
                <a:spcPts val="1539"/>
              </a:lnSpc>
            </a:pPr>
            <a:r>
              <a:rPr lang="en-US" b="true" sz="1099" spc="-3">
                <a:solidFill>
                  <a:srgbClr val="FFFFFF"/>
                </a:solidFill>
                <a:latin typeface="Poppins Bold"/>
                <a:ea typeface="Poppins Bold"/>
                <a:cs typeface="Poppins Bold"/>
                <a:sym typeface="Poppins Bold"/>
              </a:rPr>
              <a:t>Borcelle University</a:t>
            </a:r>
          </a:p>
        </p:txBody>
      </p:sp>
      <p:sp>
        <p:nvSpPr>
          <p:cNvPr name="TextBox 60" id="60"/>
          <p:cNvSpPr txBox="true"/>
          <p:nvPr/>
        </p:nvSpPr>
        <p:spPr>
          <a:xfrm rot="0">
            <a:off x="596844" y="6362380"/>
            <a:ext cx="996580" cy="165100"/>
          </a:xfrm>
          <a:prstGeom prst="rect">
            <a:avLst/>
          </a:prstGeom>
        </p:spPr>
        <p:txBody>
          <a:bodyPr anchor="t" rtlCol="false" tIns="0" lIns="0" bIns="0" rIns="0">
            <a:spAutoFit/>
          </a:bodyPr>
          <a:lstStyle/>
          <a:p>
            <a:pPr algn="l">
              <a:lnSpc>
                <a:spcPts val="1399"/>
              </a:lnSpc>
            </a:pPr>
            <a:r>
              <a:rPr lang="en-US" sz="999" spc="46">
                <a:solidFill>
                  <a:srgbClr val="FFFFFF"/>
                </a:solidFill>
                <a:latin typeface="Poppins"/>
                <a:ea typeface="Poppins"/>
                <a:cs typeface="Poppins"/>
                <a:sym typeface="Poppins"/>
              </a:rPr>
              <a:t>2014 - 2018</a:t>
            </a:r>
          </a:p>
        </p:txBody>
      </p:sp>
      <p:sp>
        <p:nvSpPr>
          <p:cNvPr name="TextBox 61" id="61"/>
          <p:cNvSpPr txBox="true"/>
          <p:nvPr/>
        </p:nvSpPr>
        <p:spPr>
          <a:xfrm rot="0">
            <a:off x="596844" y="7962501"/>
            <a:ext cx="1388269" cy="200660"/>
          </a:xfrm>
          <a:prstGeom prst="rect">
            <a:avLst/>
          </a:prstGeom>
        </p:spPr>
        <p:txBody>
          <a:bodyPr anchor="t" rtlCol="false" tIns="0" lIns="0" bIns="0" rIns="0">
            <a:spAutoFit/>
          </a:bodyPr>
          <a:lstStyle/>
          <a:p>
            <a:pPr algn="l" marL="237489" indent="-118744" lvl="1">
              <a:lnSpc>
                <a:spcPts val="1539"/>
              </a:lnSpc>
              <a:buFont typeface="Arial"/>
              <a:buChar char="•"/>
            </a:pPr>
            <a:r>
              <a:rPr lang="en-US" sz="1099" spc="-3">
                <a:solidFill>
                  <a:srgbClr val="FFFFFF"/>
                </a:solidFill>
                <a:latin typeface="Poppins"/>
                <a:ea typeface="Poppins"/>
                <a:cs typeface="Poppins"/>
                <a:sym typeface="Poppins"/>
              </a:rPr>
              <a:t>Critical Thinking</a:t>
            </a:r>
          </a:p>
        </p:txBody>
      </p:sp>
      <p:sp>
        <p:nvSpPr>
          <p:cNvPr name="TextBox 62" id="62"/>
          <p:cNvSpPr txBox="true"/>
          <p:nvPr/>
        </p:nvSpPr>
        <p:spPr>
          <a:xfrm rot="0">
            <a:off x="576103" y="8535472"/>
            <a:ext cx="1574787" cy="200660"/>
          </a:xfrm>
          <a:prstGeom prst="rect">
            <a:avLst/>
          </a:prstGeom>
        </p:spPr>
        <p:txBody>
          <a:bodyPr anchor="t" rtlCol="false" tIns="0" lIns="0" bIns="0" rIns="0">
            <a:spAutoFit/>
          </a:bodyPr>
          <a:lstStyle/>
          <a:p>
            <a:pPr algn="l" marL="237489" indent="-118744" lvl="1">
              <a:lnSpc>
                <a:spcPts val="1539"/>
              </a:lnSpc>
              <a:buFont typeface="Arial"/>
              <a:buChar char="•"/>
            </a:pPr>
            <a:r>
              <a:rPr lang="en-US" sz="1099" spc="-3">
                <a:solidFill>
                  <a:srgbClr val="FFFFFF"/>
                </a:solidFill>
                <a:latin typeface="Poppins"/>
                <a:ea typeface="Poppins"/>
                <a:cs typeface="Poppins"/>
                <a:sym typeface="Poppins"/>
              </a:rPr>
              <a:t>Digital Marketing</a:t>
            </a:r>
          </a:p>
        </p:txBody>
      </p:sp>
      <p:sp>
        <p:nvSpPr>
          <p:cNvPr name="TextBox 63" id="63"/>
          <p:cNvSpPr txBox="true"/>
          <p:nvPr/>
        </p:nvSpPr>
        <p:spPr>
          <a:xfrm rot="0">
            <a:off x="596844" y="7389531"/>
            <a:ext cx="1790720" cy="200660"/>
          </a:xfrm>
          <a:prstGeom prst="rect">
            <a:avLst/>
          </a:prstGeom>
        </p:spPr>
        <p:txBody>
          <a:bodyPr anchor="t" rtlCol="false" tIns="0" lIns="0" bIns="0" rIns="0">
            <a:spAutoFit/>
          </a:bodyPr>
          <a:lstStyle/>
          <a:p>
            <a:pPr algn="l" marL="237489" indent="-118744" lvl="1">
              <a:lnSpc>
                <a:spcPts val="1539"/>
              </a:lnSpc>
              <a:buFont typeface="Arial"/>
              <a:buChar char="•"/>
            </a:pPr>
            <a:r>
              <a:rPr lang="en-US" sz="1099" spc="-3">
                <a:solidFill>
                  <a:srgbClr val="FFFFFF"/>
                </a:solidFill>
                <a:latin typeface="Poppins"/>
                <a:ea typeface="Poppins"/>
                <a:cs typeface="Poppins"/>
                <a:sym typeface="Poppins"/>
              </a:rPr>
              <a:t>Management Skills</a:t>
            </a:r>
          </a:p>
        </p:txBody>
      </p:sp>
      <p:sp>
        <p:nvSpPr>
          <p:cNvPr name="TextBox 64" id="64"/>
          <p:cNvSpPr txBox="true"/>
          <p:nvPr/>
        </p:nvSpPr>
        <p:spPr>
          <a:xfrm rot="0">
            <a:off x="596844" y="7676016"/>
            <a:ext cx="1861664" cy="200660"/>
          </a:xfrm>
          <a:prstGeom prst="rect">
            <a:avLst/>
          </a:prstGeom>
        </p:spPr>
        <p:txBody>
          <a:bodyPr anchor="t" rtlCol="false" tIns="0" lIns="0" bIns="0" rIns="0">
            <a:spAutoFit/>
          </a:bodyPr>
          <a:lstStyle/>
          <a:p>
            <a:pPr algn="l" marL="237489" indent="-118744" lvl="1">
              <a:lnSpc>
                <a:spcPts val="1539"/>
              </a:lnSpc>
              <a:buFont typeface="Arial"/>
              <a:buChar char="•"/>
            </a:pPr>
            <a:r>
              <a:rPr lang="en-US" sz="1099" spc="-3">
                <a:solidFill>
                  <a:srgbClr val="FFFFFF"/>
                </a:solidFill>
                <a:latin typeface="Poppins"/>
                <a:ea typeface="Poppins"/>
                <a:cs typeface="Poppins"/>
                <a:sym typeface="Poppins"/>
              </a:rPr>
              <a:t>Negotiation</a:t>
            </a:r>
          </a:p>
        </p:txBody>
      </p:sp>
      <p:sp>
        <p:nvSpPr>
          <p:cNvPr name="TextBox 65" id="65"/>
          <p:cNvSpPr txBox="true"/>
          <p:nvPr/>
        </p:nvSpPr>
        <p:spPr>
          <a:xfrm rot="0">
            <a:off x="576103" y="8248987"/>
            <a:ext cx="1068733" cy="200660"/>
          </a:xfrm>
          <a:prstGeom prst="rect">
            <a:avLst/>
          </a:prstGeom>
        </p:spPr>
        <p:txBody>
          <a:bodyPr anchor="t" rtlCol="false" tIns="0" lIns="0" bIns="0" rIns="0">
            <a:spAutoFit/>
          </a:bodyPr>
          <a:lstStyle/>
          <a:p>
            <a:pPr algn="l" marL="237489" indent="-118744" lvl="1">
              <a:lnSpc>
                <a:spcPts val="1539"/>
              </a:lnSpc>
              <a:buFont typeface="Arial"/>
              <a:buChar char="•"/>
            </a:pPr>
            <a:r>
              <a:rPr lang="en-US" sz="1099" spc="-3">
                <a:solidFill>
                  <a:srgbClr val="FFFFFF"/>
                </a:solidFill>
                <a:latin typeface="Poppins"/>
                <a:ea typeface="Poppins"/>
                <a:cs typeface="Poppins"/>
                <a:sym typeface="Poppins"/>
              </a:rPr>
              <a:t>Leadership</a:t>
            </a:r>
          </a:p>
        </p:txBody>
      </p:sp>
      <p:sp>
        <p:nvSpPr>
          <p:cNvPr name="TextBox 66" id="66"/>
          <p:cNvSpPr txBox="true"/>
          <p:nvPr/>
        </p:nvSpPr>
        <p:spPr>
          <a:xfrm rot="0">
            <a:off x="596844" y="9504785"/>
            <a:ext cx="793285" cy="240030"/>
          </a:xfrm>
          <a:prstGeom prst="rect">
            <a:avLst/>
          </a:prstGeom>
        </p:spPr>
        <p:txBody>
          <a:bodyPr anchor="t" rtlCol="false" tIns="0" lIns="0" bIns="0" rIns="0">
            <a:spAutoFit/>
          </a:bodyPr>
          <a:lstStyle/>
          <a:p>
            <a:pPr algn="l" marL="237489" indent="-118744" lvl="1">
              <a:lnSpc>
                <a:spcPts val="1979"/>
              </a:lnSpc>
              <a:buFont typeface="Arial"/>
              <a:buChar char="•"/>
            </a:pPr>
            <a:r>
              <a:rPr lang="en-US" sz="1099" u="none">
                <a:solidFill>
                  <a:srgbClr val="FFFFFF"/>
                </a:solidFill>
                <a:latin typeface="Poppins"/>
                <a:ea typeface="Poppins"/>
                <a:cs typeface="Poppins"/>
                <a:sym typeface="Poppins"/>
              </a:rPr>
              <a:t>English</a:t>
            </a:r>
          </a:p>
        </p:txBody>
      </p:sp>
      <p:sp>
        <p:nvSpPr>
          <p:cNvPr name="TextBox 67" id="67"/>
          <p:cNvSpPr txBox="true"/>
          <p:nvPr/>
        </p:nvSpPr>
        <p:spPr>
          <a:xfrm rot="0">
            <a:off x="596844" y="9828635"/>
            <a:ext cx="1224929" cy="240030"/>
          </a:xfrm>
          <a:prstGeom prst="rect">
            <a:avLst/>
          </a:prstGeom>
        </p:spPr>
        <p:txBody>
          <a:bodyPr anchor="t" rtlCol="false" tIns="0" lIns="0" bIns="0" rIns="0">
            <a:spAutoFit/>
          </a:bodyPr>
          <a:lstStyle/>
          <a:p>
            <a:pPr algn="l" marL="237489" indent="-118744" lvl="1">
              <a:lnSpc>
                <a:spcPts val="1979"/>
              </a:lnSpc>
              <a:buFont typeface="Arial"/>
              <a:buChar char="•"/>
            </a:pPr>
            <a:r>
              <a:rPr lang="en-US" sz="1099">
                <a:solidFill>
                  <a:srgbClr val="FFFFFF"/>
                </a:solidFill>
                <a:latin typeface="Poppins"/>
                <a:ea typeface="Poppins"/>
                <a:cs typeface="Poppins"/>
                <a:sym typeface="Poppins"/>
              </a:rPr>
              <a:t>Spanish</a:t>
            </a:r>
          </a:p>
        </p:txBody>
      </p:sp>
      <p:sp>
        <p:nvSpPr>
          <p:cNvPr name="TextBox 68" id="68"/>
          <p:cNvSpPr txBox="true"/>
          <p:nvPr/>
        </p:nvSpPr>
        <p:spPr>
          <a:xfrm rot="0">
            <a:off x="596844" y="3124882"/>
            <a:ext cx="1145590" cy="285750"/>
          </a:xfrm>
          <a:prstGeom prst="rect">
            <a:avLst/>
          </a:prstGeom>
        </p:spPr>
        <p:txBody>
          <a:bodyPr anchor="t" rtlCol="false" tIns="0" lIns="0" bIns="0" rIns="0">
            <a:spAutoFit/>
          </a:bodyPr>
          <a:lstStyle/>
          <a:p>
            <a:pPr algn="l" marL="0" indent="0" lvl="0">
              <a:lnSpc>
                <a:spcPts val="2100"/>
              </a:lnSpc>
              <a:spcBef>
                <a:spcPct val="0"/>
              </a:spcBef>
            </a:pPr>
            <a:r>
              <a:rPr lang="en-US" b="true" sz="1500" spc="186" strike="noStrike" u="none">
                <a:solidFill>
                  <a:srgbClr val="FCC46A"/>
                </a:solidFill>
                <a:latin typeface="Helvetica World Bold"/>
                <a:ea typeface="Helvetica World Bold"/>
                <a:cs typeface="Helvetica World Bold"/>
                <a:sym typeface="Helvetica World Bold"/>
              </a:rPr>
              <a:t>CONTACT</a:t>
            </a:r>
          </a:p>
        </p:txBody>
      </p:sp>
      <p:sp>
        <p:nvSpPr>
          <p:cNvPr name="TextBox 69" id="69"/>
          <p:cNvSpPr txBox="true"/>
          <p:nvPr/>
        </p:nvSpPr>
        <p:spPr>
          <a:xfrm rot="0">
            <a:off x="3593166" y="847653"/>
            <a:ext cx="3717360" cy="561975"/>
          </a:xfrm>
          <a:prstGeom prst="rect">
            <a:avLst/>
          </a:prstGeom>
        </p:spPr>
        <p:txBody>
          <a:bodyPr anchor="t" rtlCol="false" tIns="0" lIns="0" bIns="0" rIns="0">
            <a:spAutoFit/>
          </a:bodyPr>
          <a:lstStyle/>
          <a:p>
            <a:pPr algn="l" marL="0" indent="0" lvl="0">
              <a:lnSpc>
                <a:spcPts val="4319"/>
              </a:lnSpc>
              <a:spcBef>
                <a:spcPct val="0"/>
              </a:spcBef>
            </a:pPr>
            <a:r>
              <a:rPr lang="en-US" sz="3599" spc="71">
                <a:solidFill>
                  <a:srgbClr val="262626"/>
                </a:solidFill>
                <a:latin typeface="Helvetica World"/>
                <a:ea typeface="Helvetica World"/>
                <a:cs typeface="Helvetica World"/>
                <a:sym typeface="Helvetica World"/>
              </a:rPr>
              <a:t>ALEXANDER </a:t>
            </a:r>
          </a:p>
        </p:txBody>
      </p:sp>
      <p:sp>
        <p:nvSpPr>
          <p:cNvPr name="TextBox 70" id="70"/>
          <p:cNvSpPr txBox="true"/>
          <p:nvPr/>
        </p:nvSpPr>
        <p:spPr>
          <a:xfrm rot="0">
            <a:off x="3593166" y="1358500"/>
            <a:ext cx="3717360" cy="613821"/>
          </a:xfrm>
          <a:prstGeom prst="rect">
            <a:avLst/>
          </a:prstGeom>
        </p:spPr>
        <p:txBody>
          <a:bodyPr anchor="t" rtlCol="false" tIns="0" lIns="0" bIns="0" rIns="0">
            <a:spAutoFit/>
          </a:bodyPr>
          <a:lstStyle/>
          <a:p>
            <a:pPr algn="l" marL="0" indent="0" lvl="0">
              <a:lnSpc>
                <a:spcPts val="4319"/>
              </a:lnSpc>
              <a:spcBef>
                <a:spcPct val="0"/>
              </a:spcBef>
            </a:pPr>
            <a:r>
              <a:rPr lang="en-US" b="true" sz="3599" spc="71">
                <a:solidFill>
                  <a:srgbClr val="262626"/>
                </a:solidFill>
                <a:latin typeface="Helvetica World Bold"/>
                <a:ea typeface="Helvetica World Bold"/>
                <a:cs typeface="Helvetica World Bold"/>
                <a:sym typeface="Helvetica World Bold"/>
              </a:rPr>
              <a:t>ARONOWITZ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DAHFt9LHCcA</dc:identifier>
  <dcterms:modified xsi:type="dcterms:W3CDTF">2011-08-01T06:04:30Z</dcterms:modified>
  <cp:revision>1</cp:revision>
  <dc:title>Yellow and Black Modern Resume</dc:title>
</cp:coreProperties>
</file>